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7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5675"/>
    <a:srgbClr val="1B57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86"/>
    <p:restoredTop sz="74003"/>
  </p:normalViewPr>
  <p:slideViewPr>
    <p:cSldViewPr snapToGrid="0" snapToObjects="1">
      <p:cViewPr varScale="1">
        <p:scale>
          <a:sx n="77" d="100"/>
          <a:sy n="77" d="100"/>
        </p:scale>
        <p:origin x="424" y="184"/>
      </p:cViewPr>
      <p:guideLst/>
    </p:cSldViewPr>
  </p:slideViewPr>
  <p:outlineViewPr>
    <p:cViewPr>
      <p:scale>
        <a:sx n="33" d="100"/>
        <a:sy n="33" d="100"/>
      </p:scale>
      <p:origin x="0" y="-1622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8C452-DE08-43BB-ACB0-3AD08FD5C8F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F1F8CBFD-123A-4B3D-A914-C897E4FA052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venir Book" panose="02000503020000020003" pitchFamily="2" charset="0"/>
            </a:rPr>
            <a:t>Closed Captions &amp; Interpreter</a:t>
          </a:r>
        </a:p>
      </dgm:t>
    </dgm:pt>
    <dgm:pt modelId="{C48DC9E8-8F59-45AB-9A25-E70A67CE2315}" type="parTrans" cxnId="{9B8B8167-EE15-4879-94FB-26BBDB655340}">
      <dgm:prSet/>
      <dgm:spPr/>
      <dgm:t>
        <a:bodyPr/>
        <a:lstStyle/>
        <a:p>
          <a:endParaRPr lang="en-US"/>
        </a:p>
      </dgm:t>
    </dgm:pt>
    <dgm:pt modelId="{6FF1FD22-A752-44E4-9D33-107D64817F05}" type="sibTrans" cxnId="{9B8B8167-EE15-4879-94FB-26BBDB655340}">
      <dgm:prSet/>
      <dgm:spPr/>
      <dgm:t>
        <a:bodyPr/>
        <a:lstStyle/>
        <a:p>
          <a:endParaRPr lang="en-US"/>
        </a:p>
      </dgm:t>
    </dgm:pt>
    <dgm:pt modelId="{2190D676-B980-4830-9AAF-0D79CE16F01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venir Book" panose="02000503020000020003" pitchFamily="2" charset="0"/>
            </a:rPr>
            <a:t>Chat or Raise Hand</a:t>
          </a:r>
        </a:p>
      </dgm:t>
    </dgm:pt>
    <dgm:pt modelId="{7E4290C0-31F1-4D2C-9A62-62CBFCCCE673}" type="parTrans" cxnId="{C337B4C9-6E72-461F-9BA5-B90F0E80E8B4}">
      <dgm:prSet/>
      <dgm:spPr/>
      <dgm:t>
        <a:bodyPr/>
        <a:lstStyle/>
        <a:p>
          <a:endParaRPr lang="en-US"/>
        </a:p>
      </dgm:t>
    </dgm:pt>
    <dgm:pt modelId="{EE38D80F-6856-4551-BA52-CD8283FEAC90}" type="sibTrans" cxnId="{C337B4C9-6E72-461F-9BA5-B90F0E80E8B4}">
      <dgm:prSet/>
      <dgm:spPr/>
      <dgm:t>
        <a:bodyPr/>
        <a:lstStyle/>
        <a:p>
          <a:endParaRPr lang="en-US"/>
        </a:p>
      </dgm:t>
    </dgm:pt>
    <dgm:pt modelId="{13801954-88B2-2348-A144-E2F86207DD5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venir Book" panose="02000503020000020003" pitchFamily="2" charset="0"/>
            </a:rPr>
            <a:t>Continuing Education</a:t>
          </a:r>
        </a:p>
      </dgm:t>
    </dgm:pt>
    <dgm:pt modelId="{41EF58F9-0252-9545-988F-7008C171E79B}" type="parTrans" cxnId="{633864F4-560A-1E46-8FAE-AB211895579E}">
      <dgm:prSet/>
      <dgm:spPr/>
      <dgm:t>
        <a:bodyPr/>
        <a:lstStyle/>
        <a:p>
          <a:endParaRPr lang="en-US"/>
        </a:p>
      </dgm:t>
    </dgm:pt>
    <dgm:pt modelId="{CC3F1351-CF24-9C41-9A89-BBEA57ABBBA2}" type="sibTrans" cxnId="{633864F4-560A-1E46-8FAE-AB211895579E}">
      <dgm:prSet/>
      <dgm:spPr/>
      <dgm:t>
        <a:bodyPr/>
        <a:lstStyle/>
        <a:p>
          <a:endParaRPr lang="en-US"/>
        </a:p>
      </dgm:t>
    </dgm:pt>
    <dgm:pt modelId="{87B975B3-D12E-9846-A26C-E0993285FE2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>
              <a:latin typeface="Avenir Book" panose="02000503020000020003" pitchFamily="2" charset="0"/>
            </a:rPr>
            <a:t>Introductions</a:t>
          </a:r>
        </a:p>
      </dgm:t>
    </dgm:pt>
    <dgm:pt modelId="{8162A287-E2B9-4842-9070-9AE44E13C292}" type="parTrans" cxnId="{26786B7B-1ED8-EF43-B071-393BE0D5F2F9}">
      <dgm:prSet/>
      <dgm:spPr/>
      <dgm:t>
        <a:bodyPr/>
        <a:lstStyle/>
        <a:p>
          <a:endParaRPr lang="en-US"/>
        </a:p>
      </dgm:t>
    </dgm:pt>
    <dgm:pt modelId="{E0EFECF0-6DA3-0E48-A32B-88D3A79E9729}" type="sibTrans" cxnId="{26786B7B-1ED8-EF43-B071-393BE0D5F2F9}">
      <dgm:prSet/>
      <dgm:spPr/>
      <dgm:t>
        <a:bodyPr/>
        <a:lstStyle/>
        <a:p>
          <a:endParaRPr lang="en-US"/>
        </a:p>
      </dgm:t>
    </dgm:pt>
    <dgm:pt modelId="{E04538EB-36E5-41C6-8B0C-E97C60B01ADF}" type="pres">
      <dgm:prSet presAssocID="{4498C452-DE08-43BB-ACB0-3AD08FD5C8FE}" presName="root" presStyleCnt="0">
        <dgm:presLayoutVars>
          <dgm:dir/>
          <dgm:resizeHandles val="exact"/>
        </dgm:presLayoutVars>
      </dgm:prSet>
      <dgm:spPr/>
    </dgm:pt>
    <dgm:pt modelId="{D1112083-7C41-4E12-BAB3-48CE4CE007BC}" type="pres">
      <dgm:prSet presAssocID="{F1F8CBFD-123A-4B3D-A914-C897E4FA052F}" presName="compNode" presStyleCnt="0"/>
      <dgm:spPr/>
    </dgm:pt>
    <dgm:pt modelId="{D9431B60-B3C8-465D-90F2-9D861483128C}" type="pres">
      <dgm:prSet presAssocID="{F1F8CBFD-123A-4B3D-A914-C897E4FA052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66D7CF6B-7198-4F2A-A6F7-5A10A5240C47}" type="pres">
      <dgm:prSet presAssocID="{F1F8CBFD-123A-4B3D-A914-C897E4FA052F}" presName="spaceRect" presStyleCnt="0"/>
      <dgm:spPr/>
    </dgm:pt>
    <dgm:pt modelId="{15847D38-A9B4-4A65-9F9E-6658C601C167}" type="pres">
      <dgm:prSet presAssocID="{F1F8CBFD-123A-4B3D-A914-C897E4FA052F}" presName="textRect" presStyleLbl="revTx" presStyleIdx="0" presStyleCnt="4">
        <dgm:presLayoutVars>
          <dgm:chMax val="1"/>
          <dgm:chPref val="1"/>
        </dgm:presLayoutVars>
      </dgm:prSet>
      <dgm:spPr/>
    </dgm:pt>
    <dgm:pt modelId="{03E078F9-EC9B-41BB-A57A-A0378838FDFF}" type="pres">
      <dgm:prSet presAssocID="{6FF1FD22-A752-44E4-9D33-107D64817F05}" presName="sibTrans" presStyleCnt="0"/>
      <dgm:spPr/>
    </dgm:pt>
    <dgm:pt modelId="{40412DDD-7AFC-4066-AF02-DB75937A640D}" type="pres">
      <dgm:prSet presAssocID="{2190D676-B980-4830-9AAF-0D79CE16F017}" presName="compNode" presStyleCnt="0"/>
      <dgm:spPr/>
    </dgm:pt>
    <dgm:pt modelId="{8F58C938-FE54-4B21-BCAB-4AEB3AA7133C}" type="pres">
      <dgm:prSet presAssocID="{2190D676-B980-4830-9AAF-0D79CE16F01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cons for closed captions and interpreter, chat or raise hand, continuing education, introductions."/>
        </a:ext>
      </dgm:extLst>
    </dgm:pt>
    <dgm:pt modelId="{3444F6DA-F4D8-4AAD-A115-BC60837A5C31}" type="pres">
      <dgm:prSet presAssocID="{2190D676-B980-4830-9AAF-0D79CE16F017}" presName="spaceRect" presStyleCnt="0"/>
      <dgm:spPr/>
    </dgm:pt>
    <dgm:pt modelId="{754C3592-E94D-4135-8ABD-84192A9955E1}" type="pres">
      <dgm:prSet presAssocID="{2190D676-B980-4830-9AAF-0D79CE16F017}" presName="textRect" presStyleLbl="revTx" presStyleIdx="1" presStyleCnt="4">
        <dgm:presLayoutVars>
          <dgm:chMax val="1"/>
          <dgm:chPref val="1"/>
        </dgm:presLayoutVars>
      </dgm:prSet>
      <dgm:spPr/>
    </dgm:pt>
    <dgm:pt modelId="{15AF3EF8-CB0C-4824-89C7-EB7E689E9685}" type="pres">
      <dgm:prSet presAssocID="{EE38D80F-6856-4551-BA52-CD8283FEAC90}" presName="sibTrans" presStyleCnt="0"/>
      <dgm:spPr/>
    </dgm:pt>
    <dgm:pt modelId="{6C68781F-D0EA-0A41-9BB0-228965369A4A}" type="pres">
      <dgm:prSet presAssocID="{13801954-88B2-2348-A144-E2F86207DD5E}" presName="compNode" presStyleCnt="0"/>
      <dgm:spPr/>
    </dgm:pt>
    <dgm:pt modelId="{728787EE-5D8E-774D-B190-7551373BDCF2}" type="pres">
      <dgm:prSet presAssocID="{13801954-88B2-2348-A144-E2F86207DD5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st with solid fill"/>
        </a:ext>
      </dgm:extLst>
    </dgm:pt>
    <dgm:pt modelId="{2AF125A3-4CEC-D849-8744-2790539DDC00}" type="pres">
      <dgm:prSet presAssocID="{13801954-88B2-2348-A144-E2F86207DD5E}" presName="spaceRect" presStyleCnt="0"/>
      <dgm:spPr/>
    </dgm:pt>
    <dgm:pt modelId="{FF15DEBF-7808-2142-8BEC-5D0A3F2DD1C2}" type="pres">
      <dgm:prSet presAssocID="{13801954-88B2-2348-A144-E2F86207DD5E}" presName="textRect" presStyleLbl="revTx" presStyleIdx="2" presStyleCnt="4">
        <dgm:presLayoutVars>
          <dgm:chMax val="1"/>
          <dgm:chPref val="1"/>
        </dgm:presLayoutVars>
      </dgm:prSet>
      <dgm:spPr/>
    </dgm:pt>
    <dgm:pt modelId="{49BF4B2A-9429-BB45-8A5A-92B785500286}" type="pres">
      <dgm:prSet presAssocID="{CC3F1351-CF24-9C41-9A89-BBEA57ABBBA2}" presName="sibTrans" presStyleCnt="0"/>
      <dgm:spPr/>
    </dgm:pt>
    <dgm:pt modelId="{1E46711B-9046-204F-9F7E-6914685015B5}" type="pres">
      <dgm:prSet presAssocID="{87B975B3-D12E-9846-A26C-E0993285FE2D}" presName="compNode" presStyleCnt="0"/>
      <dgm:spPr/>
    </dgm:pt>
    <dgm:pt modelId="{F8892059-C6C7-8949-9931-FF1EBF12A517}" type="pres">
      <dgm:prSet presAssocID="{87B975B3-D12E-9846-A26C-E0993285FE2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ve Gesture with solid fill"/>
        </a:ext>
      </dgm:extLst>
    </dgm:pt>
    <dgm:pt modelId="{42656681-79D6-C14C-8FE7-C48648847FC0}" type="pres">
      <dgm:prSet presAssocID="{87B975B3-D12E-9846-A26C-E0993285FE2D}" presName="spaceRect" presStyleCnt="0"/>
      <dgm:spPr/>
    </dgm:pt>
    <dgm:pt modelId="{CD304100-FC86-9B45-9457-A2AB5C352978}" type="pres">
      <dgm:prSet presAssocID="{87B975B3-D12E-9846-A26C-E0993285FE2D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673DB24D-E978-1C4C-8370-CD04CEB54CC8}" type="presOf" srcId="{4498C452-DE08-43BB-ACB0-3AD08FD5C8FE}" destId="{E04538EB-36E5-41C6-8B0C-E97C60B01ADF}" srcOrd="0" destOrd="0" presId="urn:microsoft.com/office/officeart/2018/2/layout/IconLabelList"/>
    <dgm:cxn modelId="{14A6385B-A8DD-2049-9F29-9352185E80DD}" type="presOf" srcId="{87B975B3-D12E-9846-A26C-E0993285FE2D}" destId="{CD304100-FC86-9B45-9457-A2AB5C352978}" srcOrd="0" destOrd="0" presId="urn:microsoft.com/office/officeart/2018/2/layout/IconLabelList"/>
    <dgm:cxn modelId="{9B8B8167-EE15-4879-94FB-26BBDB655340}" srcId="{4498C452-DE08-43BB-ACB0-3AD08FD5C8FE}" destId="{F1F8CBFD-123A-4B3D-A914-C897E4FA052F}" srcOrd="0" destOrd="0" parTransId="{C48DC9E8-8F59-45AB-9A25-E70A67CE2315}" sibTransId="{6FF1FD22-A752-44E4-9D33-107D64817F05}"/>
    <dgm:cxn modelId="{26786B7B-1ED8-EF43-B071-393BE0D5F2F9}" srcId="{4498C452-DE08-43BB-ACB0-3AD08FD5C8FE}" destId="{87B975B3-D12E-9846-A26C-E0993285FE2D}" srcOrd="3" destOrd="0" parTransId="{8162A287-E2B9-4842-9070-9AE44E13C292}" sibTransId="{E0EFECF0-6DA3-0E48-A32B-88D3A79E9729}"/>
    <dgm:cxn modelId="{B05C0FAA-F1BD-5549-8E0C-1FE98F48C84B}" type="presOf" srcId="{2190D676-B980-4830-9AAF-0D79CE16F017}" destId="{754C3592-E94D-4135-8ABD-84192A9955E1}" srcOrd="0" destOrd="0" presId="urn:microsoft.com/office/officeart/2018/2/layout/IconLabelList"/>
    <dgm:cxn modelId="{D3BBD5C4-55DA-C847-8DEB-7E3703FA2F09}" type="presOf" srcId="{13801954-88B2-2348-A144-E2F86207DD5E}" destId="{FF15DEBF-7808-2142-8BEC-5D0A3F2DD1C2}" srcOrd="0" destOrd="0" presId="urn:microsoft.com/office/officeart/2018/2/layout/IconLabelList"/>
    <dgm:cxn modelId="{C337B4C9-6E72-461F-9BA5-B90F0E80E8B4}" srcId="{4498C452-DE08-43BB-ACB0-3AD08FD5C8FE}" destId="{2190D676-B980-4830-9AAF-0D79CE16F017}" srcOrd="1" destOrd="0" parTransId="{7E4290C0-31F1-4D2C-9A62-62CBFCCCE673}" sibTransId="{EE38D80F-6856-4551-BA52-CD8283FEAC90}"/>
    <dgm:cxn modelId="{70EC5AE7-DD8C-1D40-BF3B-D09622CD4CB2}" type="presOf" srcId="{F1F8CBFD-123A-4B3D-A914-C897E4FA052F}" destId="{15847D38-A9B4-4A65-9F9E-6658C601C167}" srcOrd="0" destOrd="0" presId="urn:microsoft.com/office/officeart/2018/2/layout/IconLabelList"/>
    <dgm:cxn modelId="{633864F4-560A-1E46-8FAE-AB211895579E}" srcId="{4498C452-DE08-43BB-ACB0-3AD08FD5C8FE}" destId="{13801954-88B2-2348-A144-E2F86207DD5E}" srcOrd="2" destOrd="0" parTransId="{41EF58F9-0252-9545-988F-7008C171E79B}" sibTransId="{CC3F1351-CF24-9C41-9A89-BBEA57ABBBA2}"/>
    <dgm:cxn modelId="{8F2EDBC2-ADC3-4346-8535-7736241AD8B0}" type="presParOf" srcId="{E04538EB-36E5-41C6-8B0C-E97C60B01ADF}" destId="{D1112083-7C41-4E12-BAB3-48CE4CE007BC}" srcOrd="0" destOrd="0" presId="urn:microsoft.com/office/officeart/2018/2/layout/IconLabelList"/>
    <dgm:cxn modelId="{790D3016-7344-354E-A56A-09EA639FF383}" type="presParOf" srcId="{D1112083-7C41-4E12-BAB3-48CE4CE007BC}" destId="{D9431B60-B3C8-465D-90F2-9D861483128C}" srcOrd="0" destOrd="0" presId="urn:microsoft.com/office/officeart/2018/2/layout/IconLabelList"/>
    <dgm:cxn modelId="{358ABF30-0A82-8149-8C66-C02B25B3016C}" type="presParOf" srcId="{D1112083-7C41-4E12-BAB3-48CE4CE007BC}" destId="{66D7CF6B-7198-4F2A-A6F7-5A10A5240C47}" srcOrd="1" destOrd="0" presId="urn:microsoft.com/office/officeart/2018/2/layout/IconLabelList"/>
    <dgm:cxn modelId="{9B9D3E4B-1DA7-1041-B0C3-E464D5F48352}" type="presParOf" srcId="{D1112083-7C41-4E12-BAB3-48CE4CE007BC}" destId="{15847D38-A9B4-4A65-9F9E-6658C601C167}" srcOrd="2" destOrd="0" presId="urn:microsoft.com/office/officeart/2018/2/layout/IconLabelList"/>
    <dgm:cxn modelId="{27BCCC5E-CF06-A346-BEA8-17AE03200A1D}" type="presParOf" srcId="{E04538EB-36E5-41C6-8B0C-E97C60B01ADF}" destId="{03E078F9-EC9B-41BB-A57A-A0378838FDFF}" srcOrd="1" destOrd="0" presId="urn:microsoft.com/office/officeart/2018/2/layout/IconLabelList"/>
    <dgm:cxn modelId="{F5882952-43A0-E446-BCD2-E39544527F03}" type="presParOf" srcId="{E04538EB-36E5-41C6-8B0C-E97C60B01ADF}" destId="{40412DDD-7AFC-4066-AF02-DB75937A640D}" srcOrd="2" destOrd="0" presId="urn:microsoft.com/office/officeart/2018/2/layout/IconLabelList"/>
    <dgm:cxn modelId="{89E385E6-92C7-3741-A30D-C68775FF9666}" type="presParOf" srcId="{40412DDD-7AFC-4066-AF02-DB75937A640D}" destId="{8F58C938-FE54-4B21-BCAB-4AEB3AA7133C}" srcOrd="0" destOrd="0" presId="urn:microsoft.com/office/officeart/2018/2/layout/IconLabelList"/>
    <dgm:cxn modelId="{80E3013D-B34F-284F-A2B9-94A1E51F8DF2}" type="presParOf" srcId="{40412DDD-7AFC-4066-AF02-DB75937A640D}" destId="{3444F6DA-F4D8-4AAD-A115-BC60837A5C31}" srcOrd="1" destOrd="0" presId="urn:microsoft.com/office/officeart/2018/2/layout/IconLabelList"/>
    <dgm:cxn modelId="{159E2A09-A5B8-8F46-9318-3F946A84804D}" type="presParOf" srcId="{40412DDD-7AFC-4066-AF02-DB75937A640D}" destId="{754C3592-E94D-4135-8ABD-84192A9955E1}" srcOrd="2" destOrd="0" presId="urn:microsoft.com/office/officeart/2018/2/layout/IconLabelList"/>
    <dgm:cxn modelId="{CA6050FC-743D-2049-9F7D-A4896C445964}" type="presParOf" srcId="{E04538EB-36E5-41C6-8B0C-E97C60B01ADF}" destId="{15AF3EF8-CB0C-4824-89C7-EB7E689E9685}" srcOrd="3" destOrd="0" presId="urn:microsoft.com/office/officeart/2018/2/layout/IconLabelList"/>
    <dgm:cxn modelId="{75410591-AE7F-6D40-9C75-E6FD4E660362}" type="presParOf" srcId="{E04538EB-36E5-41C6-8B0C-E97C60B01ADF}" destId="{6C68781F-D0EA-0A41-9BB0-228965369A4A}" srcOrd="4" destOrd="0" presId="urn:microsoft.com/office/officeart/2018/2/layout/IconLabelList"/>
    <dgm:cxn modelId="{28CAA68C-4F67-8843-AD9D-8E794499A13C}" type="presParOf" srcId="{6C68781F-D0EA-0A41-9BB0-228965369A4A}" destId="{728787EE-5D8E-774D-B190-7551373BDCF2}" srcOrd="0" destOrd="0" presId="urn:microsoft.com/office/officeart/2018/2/layout/IconLabelList"/>
    <dgm:cxn modelId="{E9FA810D-91C4-F84E-A1E1-338A910C1A6A}" type="presParOf" srcId="{6C68781F-D0EA-0A41-9BB0-228965369A4A}" destId="{2AF125A3-4CEC-D849-8744-2790539DDC00}" srcOrd="1" destOrd="0" presId="urn:microsoft.com/office/officeart/2018/2/layout/IconLabelList"/>
    <dgm:cxn modelId="{F5E6689F-04EF-564A-B014-11C66F4A391E}" type="presParOf" srcId="{6C68781F-D0EA-0A41-9BB0-228965369A4A}" destId="{FF15DEBF-7808-2142-8BEC-5D0A3F2DD1C2}" srcOrd="2" destOrd="0" presId="urn:microsoft.com/office/officeart/2018/2/layout/IconLabelList"/>
    <dgm:cxn modelId="{7C05E687-AC22-2649-BB1A-9E33E1A74482}" type="presParOf" srcId="{E04538EB-36E5-41C6-8B0C-E97C60B01ADF}" destId="{49BF4B2A-9429-BB45-8A5A-92B785500286}" srcOrd="5" destOrd="0" presId="urn:microsoft.com/office/officeart/2018/2/layout/IconLabelList"/>
    <dgm:cxn modelId="{63E32F98-021C-674F-A5F9-266132BEBD1E}" type="presParOf" srcId="{E04538EB-36E5-41C6-8B0C-E97C60B01ADF}" destId="{1E46711B-9046-204F-9F7E-6914685015B5}" srcOrd="6" destOrd="0" presId="urn:microsoft.com/office/officeart/2018/2/layout/IconLabelList"/>
    <dgm:cxn modelId="{CE7D20DB-534F-AE45-8D8B-D24147FB9DC3}" type="presParOf" srcId="{1E46711B-9046-204F-9F7E-6914685015B5}" destId="{F8892059-C6C7-8949-9931-FF1EBF12A517}" srcOrd="0" destOrd="0" presId="urn:microsoft.com/office/officeart/2018/2/layout/IconLabelList"/>
    <dgm:cxn modelId="{28D416E6-AD72-2045-8013-0CE10E39A7A9}" type="presParOf" srcId="{1E46711B-9046-204F-9F7E-6914685015B5}" destId="{42656681-79D6-C14C-8FE7-C48648847FC0}" srcOrd="1" destOrd="0" presId="urn:microsoft.com/office/officeart/2018/2/layout/IconLabelList"/>
    <dgm:cxn modelId="{3CEEC2DD-C2CE-6B46-ADC8-F48F7450FB36}" type="presParOf" srcId="{1E46711B-9046-204F-9F7E-6914685015B5}" destId="{CD304100-FC86-9B45-9457-A2AB5C35297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431B60-B3C8-465D-90F2-9D861483128C}">
      <dsp:nvSpPr>
        <dsp:cNvPr id="0" name=""/>
        <dsp:cNvSpPr/>
      </dsp:nvSpPr>
      <dsp:spPr>
        <a:xfrm>
          <a:off x="1138979" y="1204112"/>
          <a:ext cx="932563" cy="932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47D38-A9B4-4A65-9F9E-6658C601C167}">
      <dsp:nvSpPr>
        <dsp:cNvPr id="0" name=""/>
        <dsp:cNvSpPr/>
      </dsp:nvSpPr>
      <dsp:spPr>
        <a:xfrm>
          <a:off x="569079" y="2428431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venir Book" panose="02000503020000020003" pitchFamily="2" charset="0"/>
            </a:rPr>
            <a:t>Closed Captions &amp; Interpreter</a:t>
          </a:r>
        </a:p>
      </dsp:txBody>
      <dsp:txXfrm>
        <a:off x="569079" y="2428431"/>
        <a:ext cx="2072362" cy="720000"/>
      </dsp:txXfrm>
    </dsp:sp>
    <dsp:sp modelId="{8F58C938-FE54-4B21-BCAB-4AEB3AA7133C}">
      <dsp:nvSpPr>
        <dsp:cNvPr id="0" name=""/>
        <dsp:cNvSpPr/>
      </dsp:nvSpPr>
      <dsp:spPr>
        <a:xfrm>
          <a:off x="3574005" y="1204112"/>
          <a:ext cx="932563" cy="9325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4C3592-E94D-4135-8ABD-84192A9955E1}">
      <dsp:nvSpPr>
        <dsp:cNvPr id="0" name=""/>
        <dsp:cNvSpPr/>
      </dsp:nvSpPr>
      <dsp:spPr>
        <a:xfrm>
          <a:off x="3004105" y="2428431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venir Book" panose="02000503020000020003" pitchFamily="2" charset="0"/>
            </a:rPr>
            <a:t>Chat or Raise Hand</a:t>
          </a:r>
        </a:p>
      </dsp:txBody>
      <dsp:txXfrm>
        <a:off x="3004105" y="2428431"/>
        <a:ext cx="2072362" cy="720000"/>
      </dsp:txXfrm>
    </dsp:sp>
    <dsp:sp modelId="{728787EE-5D8E-774D-B190-7551373BDCF2}">
      <dsp:nvSpPr>
        <dsp:cNvPr id="0" name=""/>
        <dsp:cNvSpPr/>
      </dsp:nvSpPr>
      <dsp:spPr>
        <a:xfrm>
          <a:off x="6009031" y="1204112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5DEBF-7808-2142-8BEC-5D0A3F2DD1C2}">
      <dsp:nvSpPr>
        <dsp:cNvPr id="0" name=""/>
        <dsp:cNvSpPr/>
      </dsp:nvSpPr>
      <dsp:spPr>
        <a:xfrm>
          <a:off x="5439131" y="2428431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venir Book" panose="02000503020000020003" pitchFamily="2" charset="0"/>
            </a:rPr>
            <a:t>Continuing Education</a:t>
          </a:r>
        </a:p>
      </dsp:txBody>
      <dsp:txXfrm>
        <a:off x="5439131" y="2428431"/>
        <a:ext cx="2072362" cy="720000"/>
      </dsp:txXfrm>
    </dsp:sp>
    <dsp:sp modelId="{F8892059-C6C7-8949-9931-FF1EBF12A517}">
      <dsp:nvSpPr>
        <dsp:cNvPr id="0" name=""/>
        <dsp:cNvSpPr/>
      </dsp:nvSpPr>
      <dsp:spPr>
        <a:xfrm>
          <a:off x="8444057" y="1204112"/>
          <a:ext cx="932563" cy="9325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304100-FC86-9B45-9457-A2AB5C352978}">
      <dsp:nvSpPr>
        <dsp:cNvPr id="0" name=""/>
        <dsp:cNvSpPr/>
      </dsp:nvSpPr>
      <dsp:spPr>
        <a:xfrm>
          <a:off x="7874157" y="2428431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Avenir Book" panose="02000503020000020003" pitchFamily="2" charset="0"/>
            </a:rPr>
            <a:t>Introductions</a:t>
          </a:r>
        </a:p>
      </dsp:txBody>
      <dsp:txXfrm>
        <a:off x="7874157" y="2428431"/>
        <a:ext cx="2072362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0B3E2-D8CF-8843-9BEE-8CC7AE5580E9}" type="datetimeFigureOut">
              <a:rPr lang="en-US" smtClean="0"/>
              <a:t>3/8/22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09B75-9B7B-2F42-99D9-2E6A7EE7C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5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A09B75-9B7B-2F42-99D9-2E6A7EE7C5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67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A09B75-9B7B-2F42-99D9-2E6A7EE7C5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14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A09B75-9B7B-2F42-99D9-2E6A7EE7C5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8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A09B75-9B7B-2F42-99D9-2E6A7EE7C5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8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73C5-698B-AE47-AA76-E92EDB734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67B6A1-8203-014E-87A2-25C48424B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0F77B-8079-0F4C-91B2-CD5384FE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FAC8-B9F1-A249-B912-798D207827D1}" type="datetime1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CFAAD-D1FB-6B4A-9B77-78598089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40C40-58CE-8E47-96E0-FA98E1A33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1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32B31-130C-424C-980E-BEC59A6C1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B3691-82E0-9E48-85C7-533B3785AE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4DBEE-FA6A-CA46-BF5B-15C243ADD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D101-70A5-2945-B1E8-19937A12FA5A}" type="datetime1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4A8C4-5ACF-F346-BB33-8FA413641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10081-D136-B643-BAA9-9DF203BC2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83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8846DD-D48F-9C4A-A8B3-CE90AC7CD3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EC679-49A1-AF46-BB46-453080ED08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5B2AF-991B-094C-880F-CBDAE977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3DEC1-ABAE-454F-A4C9-E9FCF348B4DF}" type="datetime1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2F7AA5-8B6C-7947-AD8E-DAAD5A0E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73F64-14AA-7A44-8800-31E12F5B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36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995907" y="1830388"/>
            <a:ext cx="109728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800"/>
              </a:spcBef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667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670543" indent="0">
              <a:spcBef>
                <a:spcPts val="467"/>
              </a:spcBef>
              <a:buNone/>
              <a:defRPr sz="2133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7431851" y="229811"/>
            <a:ext cx="4522941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2187"/>
              </a:lnSpc>
              <a:spcBef>
                <a:spcPts val="0"/>
              </a:spcBef>
              <a:defRPr sz="1733" baseline="0">
                <a:solidFill>
                  <a:schemeClr val="bg1"/>
                </a:solidFill>
              </a:defRPr>
            </a:lvl1pPr>
            <a:lvl2pPr marL="0">
              <a:spcBef>
                <a:spcPts val="800"/>
              </a:spcBef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667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670543" indent="0">
              <a:spcBef>
                <a:spcPts val="467"/>
              </a:spcBef>
              <a:buNone/>
              <a:defRPr sz="2133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UNIT NAME HERE</a:t>
            </a:r>
          </a:p>
          <a:p>
            <a:pPr lvl="0"/>
            <a:r>
              <a:rPr lang="en-US"/>
              <a:t>LINE 2 AS NEEDED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5753854" y="1052953"/>
            <a:ext cx="6190428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2187"/>
              </a:lnSpc>
              <a:spcBef>
                <a:spcPts val="0"/>
              </a:spcBef>
              <a:defRPr sz="2133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800"/>
              </a:spcBef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667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670543" indent="0">
              <a:spcBef>
                <a:spcPts val="467"/>
              </a:spcBef>
              <a:buNone/>
              <a:defRPr sz="2133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TOPIC TITLE HERE</a:t>
            </a:r>
          </a:p>
        </p:txBody>
      </p:sp>
    </p:spTree>
    <p:extLst>
      <p:ext uri="{BB962C8B-B14F-4D97-AF65-F5344CB8AC3E}">
        <p14:creationId xmlns:p14="http://schemas.microsoft.com/office/powerpoint/2010/main" val="2025498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9"/>
            <a:ext cx="12192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7431851" y="242139"/>
            <a:ext cx="4522941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2187"/>
              </a:lnSpc>
              <a:spcBef>
                <a:spcPts val="0"/>
              </a:spcBef>
              <a:defRPr sz="1733" baseline="0">
                <a:solidFill>
                  <a:schemeClr val="bg1"/>
                </a:solidFill>
              </a:defRPr>
            </a:lvl1pPr>
            <a:lvl2pPr marL="0">
              <a:spcBef>
                <a:spcPts val="800"/>
              </a:spcBef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667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670543" indent="0">
              <a:spcBef>
                <a:spcPts val="467"/>
              </a:spcBef>
              <a:buNone/>
              <a:defRPr sz="2133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UNIT NAME HERE</a:t>
            </a:r>
          </a:p>
          <a:p>
            <a:pPr lvl="0"/>
            <a:r>
              <a:rPr lang="en-US"/>
              <a:t>LINE 2 AS NEEDED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869009" y="1734522"/>
            <a:ext cx="9592027" cy="4417351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11200"/>
              </a:lnSpc>
              <a:spcBef>
                <a:spcPts val="0"/>
              </a:spcBef>
              <a:defRPr sz="10666" b="1" baseline="0">
                <a:solidFill>
                  <a:schemeClr val="bg1"/>
                </a:solidFill>
              </a:defRPr>
            </a:lvl1pPr>
            <a:lvl2pPr marL="0">
              <a:spcBef>
                <a:spcPts val="800"/>
              </a:spcBef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667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670543" indent="0">
              <a:spcBef>
                <a:spcPts val="467"/>
              </a:spcBef>
              <a:buNone/>
              <a:defRPr sz="2133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BIG WORD</a:t>
            </a:r>
          </a:p>
          <a:p>
            <a:pPr lvl="0"/>
            <a:r>
              <a:rPr lang="en-US"/>
              <a:t>BIG PHRASE</a:t>
            </a:r>
            <a:br>
              <a:rPr lang="en-US"/>
            </a:br>
            <a:r>
              <a:rPr lang="en-US"/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4219506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869009" y="1734522"/>
            <a:ext cx="9592027" cy="4417351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11200"/>
              </a:lnSpc>
              <a:spcBef>
                <a:spcPts val="0"/>
              </a:spcBef>
              <a:defRPr sz="10666" b="1" baseline="0">
                <a:solidFill>
                  <a:srgbClr val="BB0000"/>
                </a:solidFill>
              </a:defRPr>
            </a:lvl1pPr>
            <a:lvl2pPr marL="0">
              <a:spcBef>
                <a:spcPts val="800"/>
              </a:spcBef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667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670543" indent="0">
              <a:spcBef>
                <a:spcPts val="467"/>
              </a:spcBef>
              <a:buNone/>
              <a:defRPr sz="2133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BIG WORD BIG PHRASE</a:t>
            </a:r>
            <a:br>
              <a:rPr lang="en-US"/>
            </a:br>
            <a:r>
              <a:rPr lang="en-US"/>
              <a:t>SLIDE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7431851" y="229811"/>
            <a:ext cx="4522941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2187"/>
              </a:lnSpc>
              <a:spcBef>
                <a:spcPts val="0"/>
              </a:spcBef>
              <a:defRPr sz="1733" baseline="0">
                <a:solidFill>
                  <a:schemeClr val="bg1"/>
                </a:solidFill>
              </a:defRPr>
            </a:lvl1pPr>
            <a:lvl2pPr marL="0">
              <a:spcBef>
                <a:spcPts val="800"/>
              </a:spcBef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667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670543" indent="0">
              <a:spcBef>
                <a:spcPts val="467"/>
              </a:spcBef>
              <a:buNone/>
              <a:defRPr sz="2133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UNIT NAME HERE</a:t>
            </a:r>
          </a:p>
          <a:p>
            <a:pPr lvl="0"/>
            <a:r>
              <a:rPr lang="en-US"/>
              <a:t>LINE 2 AS NEEDED</a:t>
            </a:r>
          </a:p>
        </p:txBody>
      </p:sp>
    </p:spTree>
    <p:extLst>
      <p:ext uri="{BB962C8B-B14F-4D97-AF65-F5344CB8AC3E}">
        <p14:creationId xmlns:p14="http://schemas.microsoft.com/office/powerpoint/2010/main" val="3150244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 Slide">
  <p:cSld name="Title and Content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304800" y="8467"/>
            <a:ext cx="11582400" cy="126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609600" y="6146800"/>
            <a:ext cx="11176000" cy="414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228594" algn="l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 sz="140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lvl="1" indent="-342891" algn="l">
              <a:spcBef>
                <a:spcPts val="360"/>
              </a:spcBef>
              <a:spcAft>
                <a:spcPts val="0"/>
              </a:spcAft>
              <a:buSzPts val="1800"/>
              <a:buChar char="⮚"/>
              <a:defRPr/>
            </a:lvl2pPr>
            <a:lvl3pPr marL="1371566" lvl="2" indent="-342891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754" lvl="3" indent="-342891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5943" lvl="4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131" lvl="5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320" lvl="6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509" lvl="7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697" lvl="8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2"/>
          </p:nvPr>
        </p:nvSpPr>
        <p:spPr>
          <a:xfrm>
            <a:off x="609600" y="1573882"/>
            <a:ext cx="10952136" cy="3857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388610" algn="l">
              <a:spcBef>
                <a:spcPts val="0"/>
              </a:spcBef>
              <a:spcAft>
                <a:spcPts val="0"/>
              </a:spcAft>
              <a:buSzPts val="2520"/>
              <a:buFont typeface="Noto Sans Symbols"/>
              <a:buChar char="⮚"/>
              <a:defRPr sz="2800" b="1">
                <a:latin typeface="Calibri"/>
                <a:ea typeface="Calibri"/>
                <a:cs typeface="Calibri"/>
                <a:sym typeface="Calibri"/>
              </a:defRPr>
            </a:lvl1pPr>
            <a:lvl2pPr marL="914377" lvl="1" indent="-365751" algn="l">
              <a:spcBef>
                <a:spcPts val="300"/>
              </a:spcBef>
              <a:spcAft>
                <a:spcPts val="0"/>
              </a:spcAft>
              <a:buSzPts val="2160"/>
              <a:buFont typeface="Calibri"/>
              <a:buChar char="●"/>
              <a:defRPr sz="2400">
                <a:latin typeface="Calibri"/>
                <a:ea typeface="Calibri"/>
                <a:cs typeface="Calibri"/>
                <a:sym typeface="Calibri"/>
              </a:defRPr>
            </a:lvl2pPr>
            <a:lvl3pPr marL="1371566" lvl="2" indent="-317492" algn="l">
              <a:spcBef>
                <a:spcPts val="300"/>
              </a:spcBef>
              <a:spcAft>
                <a:spcPts val="0"/>
              </a:spcAft>
              <a:buSzPts val="1400"/>
              <a:buFont typeface="Noto Sans Symbols"/>
              <a:buChar char="❑"/>
              <a:defRPr sz="2000">
                <a:latin typeface="Calibri"/>
                <a:ea typeface="Calibri"/>
                <a:cs typeface="Calibri"/>
                <a:sym typeface="Calibri"/>
              </a:defRPr>
            </a:lvl3pPr>
            <a:lvl4pPr marL="1828754" lvl="3" indent="-342891" algn="l">
              <a:spcBef>
                <a:spcPts val="300"/>
              </a:spcBef>
              <a:spcAft>
                <a:spcPts val="0"/>
              </a:spcAft>
              <a:buSzPts val="1800"/>
              <a:buFont typeface="Calibri"/>
              <a:buChar char="–"/>
              <a:defRPr sz="1800">
                <a:latin typeface="Calibri"/>
                <a:ea typeface="Calibri"/>
                <a:cs typeface="Calibri"/>
                <a:sym typeface="Calibri"/>
              </a:defRPr>
            </a:lvl4pPr>
            <a:lvl5pPr marL="2285943" lvl="4" indent="-330192" algn="l">
              <a:spcBef>
                <a:spcPts val="300"/>
              </a:spcBef>
              <a:spcAft>
                <a:spcPts val="0"/>
              </a:spcAft>
              <a:buSzPts val="1600"/>
              <a:buFont typeface="Calibri"/>
              <a:buChar char="»"/>
              <a:defRPr sz="1600">
                <a:latin typeface="Calibri"/>
                <a:ea typeface="Calibri"/>
                <a:cs typeface="Calibri"/>
                <a:sym typeface="Calibri"/>
              </a:defRPr>
            </a:lvl5pPr>
            <a:lvl6pPr marL="2743131" lvl="5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320" lvl="6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509" lvl="7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697" lvl="8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4368354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>
  <p:cSld name="1_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304800" y="2"/>
            <a:ext cx="11582400" cy="120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609602" y="1573882"/>
            <a:ext cx="5512231" cy="3857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388610" algn="l">
              <a:spcBef>
                <a:spcPts val="0"/>
              </a:spcBef>
              <a:spcAft>
                <a:spcPts val="0"/>
              </a:spcAft>
              <a:buSzPts val="2520"/>
              <a:buFont typeface="Noto Sans Symbols"/>
              <a:buChar char="⮚"/>
              <a:defRPr sz="2800" b="1">
                <a:latin typeface="Calibri"/>
                <a:ea typeface="Calibri"/>
                <a:cs typeface="Calibri"/>
                <a:sym typeface="Calibri"/>
              </a:defRPr>
            </a:lvl1pPr>
            <a:lvl2pPr marL="914377" lvl="1" indent="-365751" algn="l">
              <a:spcBef>
                <a:spcPts val="300"/>
              </a:spcBef>
              <a:spcAft>
                <a:spcPts val="0"/>
              </a:spcAft>
              <a:buSzPts val="2160"/>
              <a:buFont typeface="Calibri"/>
              <a:buChar char="●"/>
              <a:defRPr sz="2400">
                <a:latin typeface="Calibri"/>
                <a:ea typeface="Calibri"/>
                <a:cs typeface="Calibri"/>
                <a:sym typeface="Calibri"/>
              </a:defRPr>
            </a:lvl2pPr>
            <a:lvl3pPr marL="1371566" lvl="2" indent="-317492" algn="l">
              <a:spcBef>
                <a:spcPts val="300"/>
              </a:spcBef>
              <a:spcAft>
                <a:spcPts val="0"/>
              </a:spcAft>
              <a:buSzPts val="1400"/>
              <a:buFont typeface="Noto Sans Symbols"/>
              <a:buChar char="❑"/>
              <a:defRPr sz="2000">
                <a:latin typeface="Calibri"/>
                <a:ea typeface="Calibri"/>
                <a:cs typeface="Calibri"/>
                <a:sym typeface="Calibri"/>
              </a:defRPr>
            </a:lvl3pPr>
            <a:lvl4pPr marL="1828754" lvl="3" indent="-342891" algn="l">
              <a:spcBef>
                <a:spcPts val="300"/>
              </a:spcBef>
              <a:spcAft>
                <a:spcPts val="0"/>
              </a:spcAft>
              <a:buSzPts val="1800"/>
              <a:buFont typeface="Calibri"/>
              <a:buChar char="–"/>
              <a:defRPr sz="1800">
                <a:latin typeface="Calibri"/>
                <a:ea typeface="Calibri"/>
                <a:cs typeface="Calibri"/>
                <a:sym typeface="Calibri"/>
              </a:defRPr>
            </a:lvl4pPr>
            <a:lvl5pPr marL="2285943" lvl="4" indent="-330192" algn="l">
              <a:spcBef>
                <a:spcPts val="300"/>
              </a:spcBef>
              <a:spcAft>
                <a:spcPts val="0"/>
              </a:spcAft>
              <a:buSzPts val="1600"/>
              <a:buFont typeface="Calibri"/>
              <a:buChar char="»"/>
              <a:defRPr sz="1600">
                <a:latin typeface="Calibri"/>
                <a:ea typeface="Calibri"/>
                <a:cs typeface="Calibri"/>
                <a:sym typeface="Calibri"/>
              </a:defRPr>
            </a:lvl5pPr>
            <a:lvl6pPr marL="2743131" lvl="5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320" lvl="6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509" lvl="7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697" lvl="8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6137329" y="1573882"/>
            <a:ext cx="5695627" cy="38579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388610" algn="l">
              <a:spcBef>
                <a:spcPts val="0"/>
              </a:spcBef>
              <a:spcAft>
                <a:spcPts val="0"/>
              </a:spcAft>
              <a:buSzPts val="2520"/>
              <a:buFont typeface="Noto Sans Symbols"/>
              <a:buChar char="⮚"/>
              <a:defRPr sz="2800" b="1">
                <a:latin typeface="Calibri"/>
                <a:ea typeface="Calibri"/>
                <a:cs typeface="Calibri"/>
                <a:sym typeface="Calibri"/>
              </a:defRPr>
            </a:lvl1pPr>
            <a:lvl2pPr marL="914377" lvl="1" indent="-365751" algn="l">
              <a:spcBef>
                <a:spcPts val="300"/>
              </a:spcBef>
              <a:spcAft>
                <a:spcPts val="0"/>
              </a:spcAft>
              <a:buSzPts val="2160"/>
              <a:buFont typeface="Calibri"/>
              <a:buChar char="●"/>
              <a:defRPr sz="2400">
                <a:latin typeface="Calibri"/>
                <a:ea typeface="Calibri"/>
                <a:cs typeface="Calibri"/>
                <a:sym typeface="Calibri"/>
              </a:defRPr>
            </a:lvl2pPr>
            <a:lvl3pPr marL="1371566" lvl="2" indent="-317492" algn="l">
              <a:spcBef>
                <a:spcPts val="300"/>
              </a:spcBef>
              <a:spcAft>
                <a:spcPts val="0"/>
              </a:spcAft>
              <a:buSzPts val="1400"/>
              <a:buFont typeface="Noto Sans Symbols"/>
              <a:buChar char="❑"/>
              <a:defRPr sz="2000">
                <a:latin typeface="Calibri"/>
                <a:ea typeface="Calibri"/>
                <a:cs typeface="Calibri"/>
                <a:sym typeface="Calibri"/>
              </a:defRPr>
            </a:lvl3pPr>
            <a:lvl4pPr marL="1828754" lvl="3" indent="-342891" algn="l">
              <a:spcBef>
                <a:spcPts val="300"/>
              </a:spcBef>
              <a:spcAft>
                <a:spcPts val="0"/>
              </a:spcAft>
              <a:buSzPts val="1800"/>
              <a:buFont typeface="Calibri"/>
              <a:buChar char="–"/>
              <a:defRPr sz="1800">
                <a:latin typeface="Calibri"/>
                <a:ea typeface="Calibri"/>
                <a:cs typeface="Calibri"/>
                <a:sym typeface="Calibri"/>
              </a:defRPr>
            </a:lvl4pPr>
            <a:lvl5pPr marL="2285943" lvl="4" indent="-330192" algn="l">
              <a:spcBef>
                <a:spcPts val="300"/>
              </a:spcBef>
              <a:spcAft>
                <a:spcPts val="0"/>
              </a:spcAft>
              <a:buSzPts val="1600"/>
              <a:buFont typeface="Calibri"/>
              <a:buChar char="»"/>
              <a:defRPr sz="1600">
                <a:latin typeface="Calibri"/>
                <a:ea typeface="Calibri"/>
                <a:cs typeface="Calibri"/>
                <a:sym typeface="Calibri"/>
              </a:defRPr>
            </a:lvl5pPr>
            <a:lvl6pPr marL="2743131" lvl="5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320" lvl="6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509" lvl="7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697" lvl="8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3"/>
          </p:nvPr>
        </p:nvSpPr>
        <p:spPr>
          <a:xfrm>
            <a:off x="609600" y="6146800"/>
            <a:ext cx="11176000" cy="414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lvl="0" indent="-228594" algn="l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 sz="140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lvl="1" indent="-342891" algn="l">
              <a:spcBef>
                <a:spcPts val="360"/>
              </a:spcBef>
              <a:spcAft>
                <a:spcPts val="0"/>
              </a:spcAft>
              <a:buSzPts val="1800"/>
              <a:buChar char="⮚"/>
              <a:defRPr/>
            </a:lvl2pPr>
            <a:lvl3pPr marL="1371566" lvl="2" indent="-342891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754" lvl="3" indent="-342891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5943" lvl="4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131" lvl="5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320" lvl="6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509" lvl="7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697" lvl="8" indent="-342891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025315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12192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Full slide picture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7431851" y="229811"/>
            <a:ext cx="4522941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2187"/>
              </a:lnSpc>
              <a:spcBef>
                <a:spcPts val="0"/>
              </a:spcBef>
              <a:defRPr sz="1733" baseline="0">
                <a:solidFill>
                  <a:schemeClr val="bg1"/>
                </a:solidFill>
              </a:defRPr>
            </a:lvl1pPr>
            <a:lvl2pPr marL="0">
              <a:spcBef>
                <a:spcPts val="800"/>
              </a:spcBef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667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670543" indent="0">
              <a:spcBef>
                <a:spcPts val="467"/>
              </a:spcBef>
              <a:buNone/>
              <a:defRPr sz="2133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UNIT NAME HERE</a:t>
            </a:r>
          </a:p>
          <a:p>
            <a:pPr lvl="0"/>
            <a:r>
              <a:rPr lang="en-US"/>
              <a:t>LINE 2 AS NEEDED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6491389" y="1436104"/>
            <a:ext cx="5331852" cy="1695867"/>
          </a:xfrm>
          <a:prstGeom prst="rect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121917">
              <a:lnSpc>
                <a:spcPts val="4587"/>
              </a:lnSpc>
              <a:spcBef>
                <a:spcPts val="0"/>
              </a:spcBef>
              <a:defRPr sz="2667" b="1">
                <a:solidFill>
                  <a:srgbClr val="BB0000"/>
                </a:solidFill>
              </a:defRPr>
            </a:lvl1pPr>
            <a:lvl2pPr marL="121917" indent="243834">
              <a:spcBef>
                <a:spcPts val="267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2133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21917" indent="243834">
              <a:spcBef>
                <a:spcPts val="267"/>
              </a:spcBef>
              <a:spcAft>
                <a:spcPts val="0"/>
              </a:spcAft>
              <a:buClr>
                <a:srgbClr val="BB0000"/>
              </a:buClr>
              <a:defRPr sz="2133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670543" indent="0">
              <a:spcBef>
                <a:spcPts val="467"/>
              </a:spcBef>
              <a:buFont typeface="Arial"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073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E9EAE-E04D-9E4A-9ED4-0D227B0A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465BC-CEEF-F543-9F90-F083EF319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D3217-B787-6645-81E8-FB6DC59FC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4569-BD17-C745-BFCD-69CB31E753C1}" type="datetime1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540F-2DBA-B940-BF6A-F2D8042EC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7EDC2-72A5-8949-B41F-6F53D185B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1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4BF70-5EA6-1D4F-8040-20B38D70F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A7030E-4F64-C247-AE19-FE69D1E58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33586-61F2-DA45-9EED-2F9ABD2A8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2EA3-8328-994F-9999-1D95627B3486}" type="datetime1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42513-12E3-954E-9D10-D30549A06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F1F60-EE89-D04C-892D-F9643F3DB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60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034A4-77AF-404C-9741-029B5A8BA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C998D-F2DF-3D4C-8A93-C3836A521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D62A3-333E-8849-A6C9-95ECF14A9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CF484-4BB6-5944-A820-6556B98EB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4286-DF01-764A-A190-8BEDAE189317}" type="datetime1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8D084-68E9-BD4C-8C6A-CBC1B8F81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91FDA-3D3E-174E-BBCD-23FFC6DF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3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49A9-4B2B-AD40-B279-E4D69E279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54D2D-FB60-D143-A195-74D0928B1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03F20F-5B0B-7A43-8AD0-D3654D974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1524D-BFAD-CF41-B370-E9A44DA5D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52CB71-328A-004B-B72E-98E351AE6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A26B8C-CF23-714C-98A6-7DDB04B6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8E911-441A-0F4B-8F36-4324A12A69D4}" type="datetime1">
              <a:rPr lang="en-US" smtClean="0"/>
              <a:t>3/8/22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0618CB-3E60-F649-A065-E4C7F337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0766BB-763A-1D4E-A1FB-63157A275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49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29B37-A25D-A34C-96ED-4EC160A19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C4E98A-BFB9-2C4B-817D-2B5D7A485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88B2-46B5-A940-967F-FE6285DF570D}" type="datetime1">
              <a:rPr lang="en-US" smtClean="0"/>
              <a:t>3/8/22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E57AAE-D581-5348-A73F-1352AC21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53A83-469E-0843-9DE2-C4276BD3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08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030C3B-DE5A-5840-8383-699A85175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0C6E3-ED3B-754C-9B5F-C4198D7AA764}" type="datetime1">
              <a:rPr lang="en-US" smtClean="0"/>
              <a:t>3/8/22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C93AB-7BD5-A64F-91B3-EED9F1207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228B31-2EBE-A34D-AEAE-38E6849DE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0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3BA6A-9234-174D-B766-13AE8B82A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80207-4101-4C43-8632-C2FF5324C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92424-B005-C045-A98C-60CFAA6AC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F7375-285A-B548-A0DD-B42232832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FEF8F-72BE-8A41-A4BF-633C6E1FCC83}" type="datetime1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46882-01E2-CC4C-8514-98F221CE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B966F-26C5-8347-83CF-29A0D0998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93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C8CB1-7A64-DB4A-9A14-8A03DAF20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60C50A-A6EF-2649-BB97-6B51B93187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2D6F1-0EE6-F54D-93E7-97E9763EF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79AC2-417D-A34E-A741-26F1EF42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417DF-0972-2C41-8150-437723358089}" type="datetime1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1926D-5DF2-924E-9A69-4B1796430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910A00-3C39-D446-976C-81223DCA4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5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75B119-77FA-814F-B279-5FF08DD1A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BDC49-8F1D-6544-B3F8-00E574B03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0ADBF-AC4C-EC46-BFA6-FFAFABB9F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87C2A-2857-CE4F-AF12-75FC95513688}" type="datetime1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6305E-99CC-C544-9882-9FCC94A1D8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43EDE-508C-0A43-94B4-2ED7381D2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CCA2B-54D1-E841-A2C2-6C9D278A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AFEFC-318D-0548-B722-3F4F7AFB2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1934"/>
            <a:ext cx="9144000" cy="1856307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Avenir Book" panose="02000503020000020003" pitchFamily="2" charset="0"/>
              </a:rPr>
              <a:t>Improving Outcomes for People with Disabilities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38DE8B-A339-7E4A-ABE3-CED57F1CE0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09455"/>
            <a:ext cx="9144000" cy="2593570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Health Care Professional Virtual Roundtables</a:t>
            </a:r>
          </a:p>
          <a:p>
            <a:endParaRPr lang="en-US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Core Competency #1: Conceptual and Contextual Frameworks on Disability</a:t>
            </a:r>
          </a:p>
          <a:p>
            <a:endParaRPr lang="en-US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March 8, 2022</a:t>
            </a:r>
          </a:p>
          <a:p>
            <a:endParaRPr lang="en-US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Kara Ayers, PhD</a:t>
            </a:r>
          </a:p>
          <a:p>
            <a:endParaRPr lang="en-US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6487A0-970B-D340-A989-41EDFF9E3C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4429" y="5839191"/>
            <a:ext cx="2844800" cy="533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CE5BDA-42C2-9347-A71A-97D112C02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2773" y="5896341"/>
            <a:ext cx="2197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86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9FD1-FE47-FC48-9786-7E05A2E01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tx1"/>
                </a:solidFill>
                <a:latin typeface="Avenir Book" panose="02000503020000020003" pitchFamily="2" charset="0"/>
              </a:rPr>
              <a:t>Today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9CE67358-F995-47A4-9F56-DC988E84E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771237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FA7E5F3-3C03-B04B-BE47-419BA44DF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>
                <a:latin typeface="Avenir Book" panose="02000503020000020003" pitchFamily="2" charset="0"/>
              </a:rPr>
              <a:t>2</a:t>
            </a:fld>
            <a:endParaRPr lang="en-US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779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DEE9C-8CC5-A74C-9964-AB858C3A4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Who’s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CAF52-41D0-5242-8E3E-EC5323ADB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Introduce yourself in the chat</a:t>
            </a:r>
          </a:p>
          <a:p>
            <a:r>
              <a:rPr lang="en-US" dirty="0">
                <a:latin typeface="Avenir Book" panose="02000503020000020003" pitchFamily="2" charset="0"/>
              </a:rPr>
              <a:t>Name</a:t>
            </a:r>
          </a:p>
          <a:p>
            <a:r>
              <a:rPr lang="en-US" dirty="0">
                <a:latin typeface="Avenir Book" panose="02000503020000020003" pitchFamily="2" charset="0"/>
              </a:rPr>
              <a:t>Role</a:t>
            </a:r>
          </a:p>
          <a:p>
            <a:r>
              <a:rPr lang="en-US" dirty="0">
                <a:latin typeface="Avenir Book" panose="02000503020000020003" pitchFamily="2" charset="0"/>
              </a:rPr>
              <a:t>Where you’re joining us from</a:t>
            </a:r>
          </a:p>
          <a:p>
            <a:pPr>
              <a:buFontTx/>
              <a:buChar char="-"/>
            </a:pPr>
            <a:endParaRPr lang="en-US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Poll!</a:t>
            </a:r>
            <a:endParaRPr lang="en-US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PJs?</a:t>
            </a:r>
          </a:p>
          <a:p>
            <a:r>
              <a:rPr lang="en-US" dirty="0">
                <a:latin typeface="Avenir Book" panose="02000503020000020003" pitchFamily="2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mped up or barely awake?</a:t>
            </a:r>
          </a:p>
          <a:p>
            <a:r>
              <a:rPr lang="en-US" dirty="0" err="1">
                <a:latin typeface="Avenir Book" panose="02000503020000020003" pitchFamily="2" charset="0"/>
              </a:rPr>
              <a:t>Abelism</a:t>
            </a:r>
            <a:r>
              <a:rPr lang="en-US" dirty="0">
                <a:latin typeface="Avenir Book" panose="02000503020000020003" pitchFamily="2" charset="0"/>
              </a:rPr>
              <a:t>?</a:t>
            </a:r>
            <a:endParaRPr lang="en-US" dirty="0">
              <a:solidFill>
                <a:schemeClr val="tx1"/>
              </a:solidFill>
              <a:latin typeface="Avenir Book" panose="02000503020000020003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0AAD8-AD94-0C48-BD8A-152F7EE8A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0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C351E-E04D-0E4C-B9C9-3B0216FC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Kara Ayers, PhD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8486C-732D-5541-82DA-132BC6BE75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Avenir Book" panose="02000503020000020003" pitchFamily="2" charset="0"/>
              </a:rPr>
              <a:t>Assistant Professor, Department of Pediatrics, University of Cincinnati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venir Book" panose="02000503020000020003" pitchFamily="2" charset="0"/>
              </a:rPr>
              <a:t>Associate Director of University of Cincinnati UCEDD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venir Book" panose="02000503020000020003" pitchFamily="2" charset="0"/>
              </a:rPr>
              <a:t>Director of the Center for Dignity in Healthcare for People with Disabilities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venir Book" panose="02000503020000020003" pitchFamily="2" charset="0"/>
              </a:rPr>
              <a:t>Co-founder of the Disabled Parenting Project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venir Book" panose="02000503020000020003" pitchFamily="2" charset="0"/>
              </a:rPr>
              <a:t>On the boards of the Osteogenesis Imperfecta Foundation and The Association for Successful Parenting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venir Book" panose="02000503020000020003" pitchFamily="2" charset="0"/>
              </a:rPr>
              <a:t>Member of Board of Governors for PCORI (Patient Centered Outcomes Research Institute)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584BD-6D50-F445-968B-B414CC936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CCA2B-54D1-E841-A2C2-6C9D278ABD41}" type="slidenum">
              <a:rPr lang="en-US" smtClean="0"/>
              <a:t>4</a:t>
            </a:fld>
            <a:endParaRPr lang="en-US"/>
          </a:p>
        </p:txBody>
      </p:sp>
      <p:pic>
        <p:nvPicPr>
          <p:cNvPr id="7" name="Content Placeholder 6" descr="A person in a wheelchair&#10;&#10;Description automatically generated with medium confidence">
            <a:extLst>
              <a:ext uri="{FF2B5EF4-FFF2-40B4-BE49-F238E27FC236}">
                <a16:creationId xmlns:a16="http://schemas.microsoft.com/office/drawing/2014/main" id="{46742144-21C7-8746-A93C-EA8479EE27F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99452" y="1825625"/>
            <a:ext cx="4327096" cy="4351338"/>
          </a:xfrm>
        </p:spPr>
      </p:pic>
    </p:spTree>
    <p:extLst>
      <p:ext uri="{BB962C8B-B14F-4D97-AF65-F5344CB8AC3E}">
        <p14:creationId xmlns:p14="http://schemas.microsoft.com/office/powerpoint/2010/main" val="2578726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3028</TotalTime>
  <Words>143</Words>
  <Application>Microsoft Macintosh PowerPoint</Application>
  <PresentationFormat>Widescreen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Avenir Book</vt:lpstr>
      <vt:lpstr>Calibri</vt:lpstr>
      <vt:lpstr>Calibri Light</vt:lpstr>
      <vt:lpstr>Noto Sans Symbols</vt:lpstr>
      <vt:lpstr>Office Theme</vt:lpstr>
      <vt:lpstr>Improving Outcomes for People with Disabilities</vt:lpstr>
      <vt:lpstr>Today</vt:lpstr>
      <vt:lpstr>Who’s here?</vt:lpstr>
      <vt:lpstr>Kara Ayers, PhD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Outcomes for People with Disabilities</dc:title>
  <dc:creator>Teresa Kobelt</dc:creator>
  <cp:lastModifiedBy>Teresa Kobelt</cp:lastModifiedBy>
  <cp:revision>16</cp:revision>
  <dcterms:created xsi:type="dcterms:W3CDTF">2022-01-12T18:42:57Z</dcterms:created>
  <dcterms:modified xsi:type="dcterms:W3CDTF">2022-03-08T15:45:43Z</dcterms:modified>
</cp:coreProperties>
</file>