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371" r:id="rId5"/>
    <p:sldId id="257" r:id="rId6"/>
    <p:sldId id="259" r:id="rId7"/>
    <p:sldId id="282" r:id="rId8"/>
    <p:sldId id="372" r:id="rId9"/>
    <p:sldId id="260" r:id="rId10"/>
    <p:sldId id="373" r:id="rId11"/>
    <p:sldId id="261" r:id="rId12"/>
    <p:sldId id="376" r:id="rId13"/>
    <p:sldId id="276" r:id="rId14"/>
    <p:sldId id="388" r:id="rId15"/>
    <p:sldId id="389" r:id="rId16"/>
    <p:sldId id="390" r:id="rId17"/>
    <p:sldId id="391" r:id="rId18"/>
    <p:sldId id="400" r:id="rId19"/>
    <p:sldId id="401" r:id="rId20"/>
    <p:sldId id="270" r:id="rId21"/>
    <p:sldId id="374" r:id="rId22"/>
    <p:sldId id="263" r:id="rId23"/>
    <p:sldId id="284" r:id="rId24"/>
    <p:sldId id="396" r:id="rId25"/>
    <p:sldId id="262" r:id="rId26"/>
    <p:sldId id="267" r:id="rId27"/>
    <p:sldId id="382" r:id="rId28"/>
    <p:sldId id="279" r:id="rId29"/>
    <p:sldId id="385" r:id="rId30"/>
    <p:sldId id="384" r:id="rId31"/>
    <p:sldId id="392" r:id="rId32"/>
    <p:sldId id="386" r:id="rId33"/>
    <p:sldId id="395" r:id="rId34"/>
    <p:sldId id="377" r:id="rId35"/>
    <p:sldId id="378" r:id="rId36"/>
    <p:sldId id="379" r:id="rId37"/>
    <p:sldId id="387" r:id="rId38"/>
    <p:sldId id="274" r:id="rId39"/>
    <p:sldId id="265" r:id="rId40"/>
    <p:sldId id="290" r:id="rId41"/>
    <p:sldId id="375" r:id="rId42"/>
    <p:sldId id="404" r:id="rId43"/>
    <p:sldId id="399" r:id="rId44"/>
    <p:sldId id="397" r:id="rId45"/>
    <p:sldId id="381" r:id="rId46"/>
    <p:sldId id="283" r:id="rId47"/>
    <p:sldId id="380" r:id="rId48"/>
    <p:sldId id="393" r:id="rId49"/>
    <p:sldId id="394" r:id="rId50"/>
    <p:sldId id="40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Dobush" initials="SD" lastIdx="36" clrIdx="0">
    <p:extLst>
      <p:ext uri="{19B8F6BF-5375-455C-9EA6-DF929625EA0E}">
        <p15:presenceInfo xmlns:p15="http://schemas.microsoft.com/office/powerpoint/2012/main" userId="S::starr_dobush@ocali.org::7accac3c-7d3f-42e9-b068-363d2309f44f" providerId="AD"/>
      </p:ext>
    </p:extLst>
  </p:cmAuthor>
  <p:cmAuthor id="2" name="Chris Filler" initials="CF" lastIdx="10" clrIdx="1">
    <p:extLst>
      <p:ext uri="{19B8F6BF-5375-455C-9EA6-DF929625EA0E}">
        <p15:presenceInfo xmlns:p15="http://schemas.microsoft.com/office/powerpoint/2012/main" userId="S::chris_filler@ocali.org::18834a44-c2a5-4176-8fab-138eb1655f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A33"/>
    <a:srgbClr val="269828"/>
    <a:srgbClr val="E514E0"/>
    <a:srgbClr val="CBCC03"/>
    <a:srgbClr val="C713C0"/>
    <a:srgbClr val="2575CD"/>
    <a:srgbClr val="235963"/>
    <a:srgbClr val="CDD6E1"/>
    <a:srgbClr val="D55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8860F-FD36-5040-AD2F-8FE22D1CF831}" v="8" dt="2021-10-15T17:23:17.249"/>
    <p1510:client id="{AD318AD1-39C3-B2B4-0376-B976161DC41D}" v="14" dt="2021-10-15T17:01:28.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96"/>
    <p:restoredTop sz="74888"/>
  </p:normalViewPr>
  <p:slideViewPr>
    <p:cSldViewPr snapToGrid="0">
      <p:cViewPr varScale="1">
        <p:scale>
          <a:sx n="67" d="100"/>
          <a:sy n="67" d="100"/>
        </p:scale>
        <p:origin x="184" y="5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Filler" userId="S::chris_filler@ocali.org::18834a44-c2a5-4176-8fab-138eb1655fbf" providerId="AD" clId="Web-{532FC835-67DA-EB77-45BB-9AF06CCC102D}"/>
    <pc:docChg chg="">
      <pc:chgData name="Chris Filler" userId="S::chris_filler@ocali.org::18834a44-c2a5-4176-8fab-138eb1655fbf" providerId="AD" clId="Web-{532FC835-67DA-EB77-45BB-9AF06CCC102D}" dt="2021-08-23T23:24:59.519" v="1"/>
      <pc:docMkLst>
        <pc:docMk/>
      </pc:docMkLst>
      <pc:sldChg chg="addCm">
        <pc:chgData name="Chris Filler" userId="S::chris_filler@ocali.org::18834a44-c2a5-4176-8fab-138eb1655fbf" providerId="AD" clId="Web-{532FC835-67DA-EB77-45BB-9AF06CCC102D}" dt="2021-08-23T23:24:59.519" v="1"/>
        <pc:sldMkLst>
          <pc:docMk/>
          <pc:sldMk cId="3200136777" sldId="402"/>
        </pc:sldMkLst>
      </pc:sldChg>
    </pc:docChg>
  </pc:docChgLst>
  <pc:docChgLst>
    <pc:chgData name="Chris Filler" userId="S::chris_filler@ocali.org::18834a44-c2a5-4176-8fab-138eb1655fbf" providerId="AD" clId="Web-{15ACC5B0-3992-9B27-49A3-5EA3E6198C40}"/>
    <pc:docChg chg="modSld sldOrd">
      <pc:chgData name="Chris Filler" userId="S::chris_filler@ocali.org::18834a44-c2a5-4176-8fab-138eb1655fbf" providerId="AD" clId="Web-{15ACC5B0-3992-9B27-49A3-5EA3E6198C40}" dt="2021-09-17T17:10:54.103" v="84"/>
      <pc:docMkLst>
        <pc:docMk/>
      </pc:docMkLst>
      <pc:sldChg chg="modSp">
        <pc:chgData name="Chris Filler" userId="S::chris_filler@ocali.org::18834a44-c2a5-4176-8fab-138eb1655fbf" providerId="AD" clId="Web-{15ACC5B0-3992-9B27-49A3-5EA3E6198C40}" dt="2021-09-17T17:08:19.071" v="78" actId="20577"/>
        <pc:sldMkLst>
          <pc:docMk/>
          <pc:sldMk cId="1939796776" sldId="267"/>
        </pc:sldMkLst>
        <pc:spChg chg="mod">
          <ac:chgData name="Chris Filler" userId="S::chris_filler@ocali.org::18834a44-c2a5-4176-8fab-138eb1655fbf" providerId="AD" clId="Web-{15ACC5B0-3992-9B27-49A3-5EA3E6198C40}" dt="2021-09-17T17:08:19.071" v="78" actId="20577"/>
          <ac:spMkLst>
            <pc:docMk/>
            <pc:sldMk cId="1939796776" sldId="267"/>
            <ac:spMk id="3" creationId="{2E3EE3E5-15F6-BF44-91D3-1081ED8715EC}"/>
          </ac:spMkLst>
        </pc:spChg>
      </pc:sldChg>
      <pc:sldChg chg="ord">
        <pc:chgData name="Chris Filler" userId="S::chris_filler@ocali.org::18834a44-c2a5-4176-8fab-138eb1655fbf" providerId="AD" clId="Web-{15ACC5B0-3992-9B27-49A3-5EA3E6198C40}" dt="2021-09-17T17:09:31.572" v="79"/>
        <pc:sldMkLst>
          <pc:docMk/>
          <pc:sldMk cId="602168048" sldId="270"/>
        </pc:sldMkLst>
      </pc:sldChg>
      <pc:sldChg chg="ord">
        <pc:chgData name="Chris Filler" userId="S::chris_filler@ocali.org::18834a44-c2a5-4176-8fab-138eb1655fbf" providerId="AD" clId="Web-{15ACC5B0-3992-9B27-49A3-5EA3E6198C40}" dt="2021-09-17T17:09:53.525" v="80"/>
        <pc:sldMkLst>
          <pc:docMk/>
          <pc:sldMk cId="1758533348" sldId="290"/>
        </pc:sldMkLst>
      </pc:sldChg>
      <pc:sldChg chg="modSp ord">
        <pc:chgData name="Chris Filler" userId="S::chris_filler@ocali.org::18834a44-c2a5-4176-8fab-138eb1655fbf" providerId="AD" clId="Web-{15ACC5B0-3992-9B27-49A3-5EA3E6198C40}" dt="2021-09-17T17:00:32.147" v="72" actId="20577"/>
        <pc:sldMkLst>
          <pc:docMk/>
          <pc:sldMk cId="1489994844" sldId="374"/>
        </pc:sldMkLst>
        <pc:spChg chg="mod">
          <ac:chgData name="Chris Filler" userId="S::chris_filler@ocali.org::18834a44-c2a5-4176-8fab-138eb1655fbf" providerId="AD" clId="Web-{15ACC5B0-3992-9B27-49A3-5EA3E6198C40}" dt="2021-09-17T17:00:32.147" v="72" actId="20577"/>
          <ac:spMkLst>
            <pc:docMk/>
            <pc:sldMk cId="1489994844" sldId="374"/>
            <ac:spMk id="7" creationId="{193B83A4-2C9D-2740-910F-E17015610929}"/>
          </ac:spMkLst>
        </pc:spChg>
      </pc:sldChg>
      <pc:sldChg chg="ord">
        <pc:chgData name="Chris Filler" userId="S::chris_filler@ocali.org::18834a44-c2a5-4176-8fab-138eb1655fbf" providerId="AD" clId="Web-{15ACC5B0-3992-9B27-49A3-5EA3E6198C40}" dt="2021-09-17T17:06:41.040" v="73"/>
        <pc:sldMkLst>
          <pc:docMk/>
          <pc:sldMk cId="3173451299" sldId="382"/>
        </pc:sldMkLst>
      </pc:sldChg>
      <pc:sldChg chg="ord">
        <pc:chgData name="Chris Filler" userId="S::chris_filler@ocali.org::18834a44-c2a5-4176-8fab-138eb1655fbf" providerId="AD" clId="Web-{15ACC5B0-3992-9B27-49A3-5EA3E6198C40}" dt="2021-09-17T17:10:49.041" v="83"/>
        <pc:sldMkLst>
          <pc:docMk/>
          <pc:sldMk cId="1960970140" sldId="393"/>
        </pc:sldMkLst>
      </pc:sldChg>
      <pc:sldChg chg="ord">
        <pc:chgData name="Chris Filler" userId="S::chris_filler@ocali.org::18834a44-c2a5-4176-8fab-138eb1655fbf" providerId="AD" clId="Web-{15ACC5B0-3992-9B27-49A3-5EA3E6198C40}" dt="2021-09-17T17:10:49.041" v="82"/>
        <pc:sldMkLst>
          <pc:docMk/>
          <pc:sldMk cId="3838235046" sldId="394"/>
        </pc:sldMkLst>
      </pc:sldChg>
      <pc:sldChg chg="ord">
        <pc:chgData name="Chris Filler" userId="S::chris_filler@ocali.org::18834a44-c2a5-4176-8fab-138eb1655fbf" providerId="AD" clId="Web-{15ACC5B0-3992-9B27-49A3-5EA3E6198C40}" dt="2021-09-17T17:09:58.525" v="81"/>
        <pc:sldMkLst>
          <pc:docMk/>
          <pc:sldMk cId="4172613668" sldId="399"/>
        </pc:sldMkLst>
      </pc:sldChg>
      <pc:sldChg chg="ord">
        <pc:chgData name="Chris Filler" userId="S::chris_filler@ocali.org::18834a44-c2a5-4176-8fab-138eb1655fbf" providerId="AD" clId="Web-{15ACC5B0-3992-9B27-49A3-5EA3E6198C40}" dt="2021-09-17T16:58:15.834" v="12"/>
        <pc:sldMkLst>
          <pc:docMk/>
          <pc:sldMk cId="3955386517" sldId="400"/>
        </pc:sldMkLst>
      </pc:sldChg>
      <pc:sldChg chg="ord">
        <pc:chgData name="Chris Filler" userId="S::chris_filler@ocali.org::18834a44-c2a5-4176-8fab-138eb1655fbf" providerId="AD" clId="Web-{15ACC5B0-3992-9B27-49A3-5EA3E6198C40}" dt="2021-09-17T16:58:15.834" v="11"/>
        <pc:sldMkLst>
          <pc:docMk/>
          <pc:sldMk cId="1038359511" sldId="401"/>
        </pc:sldMkLst>
      </pc:sldChg>
      <pc:sldChg chg="ord">
        <pc:chgData name="Chris Filler" userId="S::chris_filler@ocali.org::18834a44-c2a5-4176-8fab-138eb1655fbf" providerId="AD" clId="Web-{15ACC5B0-3992-9B27-49A3-5EA3E6198C40}" dt="2021-09-17T17:10:54.103" v="84"/>
        <pc:sldMkLst>
          <pc:docMk/>
          <pc:sldMk cId="3200136777" sldId="402"/>
        </pc:sldMkLst>
      </pc:sldChg>
    </pc:docChg>
  </pc:docChgLst>
  <pc:docChgLst>
    <pc:chgData name="Starr Dobush" userId="S::starr_dobush@ocali.org::7accac3c-7d3f-42e9-b068-363d2309f44f" providerId="AD" clId="Web-{9037F6B9-DFC1-B48F-B7F7-3F309B1A7C9F}"/>
    <pc:docChg chg="modSld">
      <pc:chgData name="Starr Dobush" userId="S::starr_dobush@ocali.org::7accac3c-7d3f-42e9-b068-363d2309f44f" providerId="AD" clId="Web-{9037F6B9-DFC1-B48F-B7F7-3F309B1A7C9F}" dt="2021-10-04T18:03:08.230" v="65"/>
      <pc:docMkLst>
        <pc:docMk/>
      </pc:docMkLst>
      <pc:sldChg chg="modNotes">
        <pc:chgData name="Starr Dobush" userId="S::starr_dobush@ocali.org::7accac3c-7d3f-42e9-b068-363d2309f44f" providerId="AD" clId="Web-{9037F6B9-DFC1-B48F-B7F7-3F309B1A7C9F}" dt="2021-10-04T16:31:12.141" v="30"/>
        <pc:sldMkLst>
          <pc:docMk/>
          <pc:sldMk cId="2273000135" sldId="259"/>
        </pc:sldMkLst>
      </pc:sldChg>
      <pc:sldChg chg="modSp addCm modCm">
        <pc:chgData name="Starr Dobush" userId="S::starr_dobush@ocali.org::7accac3c-7d3f-42e9-b068-363d2309f44f" providerId="AD" clId="Web-{9037F6B9-DFC1-B48F-B7F7-3F309B1A7C9F}" dt="2021-10-04T12:44:14.610" v="24" actId="20577"/>
        <pc:sldMkLst>
          <pc:docMk/>
          <pc:sldMk cId="3617691790" sldId="261"/>
        </pc:sldMkLst>
        <pc:spChg chg="mod">
          <ac:chgData name="Starr Dobush" userId="S::starr_dobush@ocali.org::7accac3c-7d3f-42e9-b068-363d2309f44f" providerId="AD" clId="Web-{9037F6B9-DFC1-B48F-B7F7-3F309B1A7C9F}" dt="2021-10-04T12:44:14.610" v="24" actId="20577"/>
          <ac:spMkLst>
            <pc:docMk/>
            <pc:sldMk cId="3617691790" sldId="261"/>
            <ac:spMk id="3" creationId="{00000000-0000-0000-0000-000000000000}"/>
          </ac:spMkLst>
        </pc:spChg>
      </pc:sldChg>
      <pc:sldChg chg="modNotes">
        <pc:chgData name="Starr Dobush" userId="S::starr_dobush@ocali.org::7accac3c-7d3f-42e9-b068-363d2309f44f" providerId="AD" clId="Web-{9037F6B9-DFC1-B48F-B7F7-3F309B1A7C9F}" dt="2021-10-04T17:28:49.610" v="36"/>
        <pc:sldMkLst>
          <pc:docMk/>
          <pc:sldMk cId="3173451299" sldId="382"/>
        </pc:sldMkLst>
      </pc:sldChg>
      <pc:sldChg chg="delCm modNotes">
        <pc:chgData name="Starr Dobush" userId="S::starr_dobush@ocali.org::7accac3c-7d3f-42e9-b068-363d2309f44f" providerId="AD" clId="Web-{9037F6B9-DFC1-B48F-B7F7-3F309B1A7C9F}" dt="2021-10-04T13:54:09.798" v="28"/>
        <pc:sldMkLst>
          <pc:docMk/>
          <pc:sldMk cId="3334703008" sldId="386"/>
        </pc:sldMkLst>
      </pc:sldChg>
      <pc:sldChg chg="modNotes">
        <pc:chgData name="Starr Dobush" userId="S::starr_dobush@ocali.org::7accac3c-7d3f-42e9-b068-363d2309f44f" providerId="AD" clId="Web-{9037F6B9-DFC1-B48F-B7F7-3F309B1A7C9F}" dt="2021-10-04T18:03:08.230" v="65"/>
        <pc:sldMkLst>
          <pc:docMk/>
          <pc:sldMk cId="2529188775" sldId="392"/>
        </pc:sldMkLst>
      </pc:sldChg>
      <pc:sldChg chg="modNotes">
        <pc:chgData name="Starr Dobush" userId="S::starr_dobush@ocali.org::7accac3c-7d3f-42e9-b068-363d2309f44f" providerId="AD" clId="Web-{9037F6B9-DFC1-B48F-B7F7-3F309B1A7C9F}" dt="2021-10-04T13:11:50.214" v="25"/>
        <pc:sldMkLst>
          <pc:docMk/>
          <pc:sldMk cId="3955386517" sldId="400"/>
        </pc:sldMkLst>
      </pc:sldChg>
      <pc:sldChg chg="delCm">
        <pc:chgData name="Starr Dobush" userId="S::starr_dobush@ocali.org::7accac3c-7d3f-42e9-b068-363d2309f44f" providerId="AD" clId="Web-{9037F6B9-DFC1-B48F-B7F7-3F309B1A7C9F}" dt="2021-10-04T12:29:31.325" v="1"/>
        <pc:sldMkLst>
          <pc:docMk/>
          <pc:sldMk cId="3200136777" sldId="402"/>
        </pc:sldMkLst>
      </pc:sldChg>
    </pc:docChg>
  </pc:docChgLst>
  <pc:docChgLst>
    <pc:chgData name="Julie Burkhart" userId="S::julie_burkhart@ocali.org::69846fdd-506e-4835-8083-9cf08a467191" providerId="AD" clId="Web-{139FF370-DE2D-F6C6-3B57-29D021D99AC1}"/>
    <pc:docChg chg="modSld">
      <pc:chgData name="Julie Burkhart" userId="S::julie_burkhart@ocali.org::69846fdd-506e-4835-8083-9cf08a467191" providerId="AD" clId="Web-{139FF370-DE2D-F6C6-3B57-29D021D99AC1}" dt="2021-10-07T12:27:28.786" v="8" actId="14100"/>
      <pc:docMkLst>
        <pc:docMk/>
      </pc:docMkLst>
      <pc:sldChg chg="modSp">
        <pc:chgData name="Julie Burkhart" userId="S::julie_burkhart@ocali.org::69846fdd-506e-4835-8083-9cf08a467191" providerId="AD" clId="Web-{139FF370-DE2D-F6C6-3B57-29D021D99AC1}" dt="2021-10-06T15:11:47.507" v="3" actId="1076"/>
        <pc:sldMkLst>
          <pc:docMk/>
          <pc:sldMk cId="3617691790" sldId="261"/>
        </pc:sldMkLst>
        <pc:picChg chg="mod">
          <ac:chgData name="Julie Burkhart" userId="S::julie_burkhart@ocali.org::69846fdd-506e-4835-8083-9cf08a467191" providerId="AD" clId="Web-{139FF370-DE2D-F6C6-3B57-29D021D99AC1}" dt="2021-10-06T15:11:47.507" v="3" actId="1076"/>
          <ac:picMkLst>
            <pc:docMk/>
            <pc:sldMk cId="3617691790" sldId="261"/>
            <ac:picMk id="9" creationId="{00000000-0000-0000-0000-000000000000}"/>
          </ac:picMkLst>
        </pc:picChg>
      </pc:sldChg>
      <pc:sldChg chg="addSp">
        <pc:chgData name="Julie Burkhart" userId="S::julie_burkhart@ocali.org::69846fdd-506e-4835-8083-9cf08a467191" providerId="AD" clId="Web-{139FF370-DE2D-F6C6-3B57-29D021D99AC1}" dt="2021-10-06T15:16:37.405" v="4"/>
        <pc:sldMkLst>
          <pc:docMk/>
          <pc:sldMk cId="2879883469" sldId="276"/>
        </pc:sldMkLst>
        <pc:spChg chg="add">
          <ac:chgData name="Julie Burkhart" userId="S::julie_burkhart@ocali.org::69846fdd-506e-4835-8083-9cf08a467191" providerId="AD" clId="Web-{139FF370-DE2D-F6C6-3B57-29D021D99AC1}" dt="2021-10-06T15:16:37.405" v="4"/>
          <ac:spMkLst>
            <pc:docMk/>
            <pc:sldMk cId="2879883469" sldId="276"/>
            <ac:spMk id="3" creationId="{838D0DCB-0EE6-4D9D-9B4D-C25D14308A49}"/>
          </ac:spMkLst>
        </pc:spChg>
      </pc:sldChg>
      <pc:sldChg chg="modSp">
        <pc:chgData name="Julie Burkhart" userId="S::julie_burkhart@ocali.org::69846fdd-506e-4835-8083-9cf08a467191" providerId="AD" clId="Web-{139FF370-DE2D-F6C6-3B57-29D021D99AC1}" dt="2021-10-07T12:27:28.786" v="8" actId="14100"/>
        <pc:sldMkLst>
          <pc:docMk/>
          <pc:sldMk cId="3747096016" sldId="279"/>
        </pc:sldMkLst>
        <pc:spChg chg="mod">
          <ac:chgData name="Julie Burkhart" userId="S::julie_burkhart@ocali.org::69846fdd-506e-4835-8083-9cf08a467191" providerId="AD" clId="Web-{139FF370-DE2D-F6C6-3B57-29D021D99AC1}" dt="2021-10-07T12:27:28.786" v="8" actId="14100"/>
          <ac:spMkLst>
            <pc:docMk/>
            <pc:sldMk cId="3747096016" sldId="279"/>
            <ac:spMk id="3" creationId="{6F35BEB7-F135-DD4B-9605-19060C4AD6AF}"/>
          </ac:spMkLst>
        </pc:spChg>
      </pc:sldChg>
      <pc:sldChg chg="addSp modSp">
        <pc:chgData name="Julie Burkhart" userId="S::julie_burkhart@ocali.org::69846fdd-506e-4835-8083-9cf08a467191" providerId="AD" clId="Web-{139FF370-DE2D-F6C6-3B57-29D021D99AC1}" dt="2021-10-06T15:10:07.801" v="1"/>
        <pc:sldMkLst>
          <pc:docMk/>
          <pc:sldMk cId="1068455846" sldId="372"/>
        </pc:sldMkLst>
        <pc:spChg chg="add">
          <ac:chgData name="Julie Burkhart" userId="S::julie_burkhart@ocali.org::69846fdd-506e-4835-8083-9cf08a467191" providerId="AD" clId="Web-{139FF370-DE2D-F6C6-3B57-29D021D99AC1}" dt="2021-10-06T15:10:07.801" v="1"/>
          <ac:spMkLst>
            <pc:docMk/>
            <pc:sldMk cId="1068455846" sldId="372"/>
            <ac:spMk id="2" creationId="{C97F0907-6319-47E5-A8B4-A2597683024D}"/>
          </ac:spMkLst>
        </pc:spChg>
        <pc:picChg chg="mod">
          <ac:chgData name="Julie Burkhart" userId="S::julie_burkhart@ocali.org::69846fdd-506e-4835-8083-9cf08a467191" providerId="AD" clId="Web-{139FF370-DE2D-F6C6-3B57-29D021D99AC1}" dt="2021-10-06T15:09:19.191" v="0" actId="1076"/>
          <ac:picMkLst>
            <pc:docMk/>
            <pc:sldMk cId="1068455846" sldId="372"/>
            <ac:picMk id="9" creationId="{7D42CE78-308E-6445-9D8E-BACD4B3DBB0A}"/>
          </ac:picMkLst>
        </pc:picChg>
      </pc:sldChg>
      <pc:sldChg chg="addSp">
        <pc:chgData name="Julie Burkhart" userId="S::julie_burkhart@ocali.org::69846fdd-506e-4835-8083-9cf08a467191" providerId="AD" clId="Web-{139FF370-DE2D-F6C6-3B57-29D021D99AC1}" dt="2021-10-06T15:25:38.247" v="5"/>
        <pc:sldMkLst>
          <pc:docMk/>
          <pc:sldMk cId="3955386517" sldId="400"/>
        </pc:sldMkLst>
        <pc:spChg chg="add">
          <ac:chgData name="Julie Burkhart" userId="S::julie_burkhart@ocali.org::69846fdd-506e-4835-8083-9cf08a467191" providerId="AD" clId="Web-{139FF370-DE2D-F6C6-3B57-29D021D99AC1}" dt="2021-10-06T15:25:38.247" v="5"/>
          <ac:spMkLst>
            <pc:docMk/>
            <pc:sldMk cId="3955386517" sldId="400"/>
            <ac:spMk id="3" creationId="{C4CC1F7D-9698-49D2-8966-F75069473F2A}"/>
          </ac:spMkLst>
        </pc:spChg>
      </pc:sldChg>
      <pc:sldChg chg="modSp">
        <pc:chgData name="Julie Burkhart" userId="S::julie_burkhart@ocali.org::69846fdd-506e-4835-8083-9cf08a467191" providerId="AD" clId="Web-{139FF370-DE2D-F6C6-3B57-29D021D99AC1}" dt="2021-10-06T15:29:07.393" v="6"/>
        <pc:sldMkLst>
          <pc:docMk/>
          <pc:sldMk cId="1038359511" sldId="401"/>
        </pc:sldMkLst>
        <pc:picChg chg="mod">
          <ac:chgData name="Julie Burkhart" userId="S::julie_burkhart@ocali.org::69846fdd-506e-4835-8083-9cf08a467191" providerId="AD" clId="Web-{139FF370-DE2D-F6C6-3B57-29D021D99AC1}" dt="2021-10-06T15:29:07.393" v="6"/>
          <ac:picMkLst>
            <pc:docMk/>
            <pc:sldMk cId="1038359511" sldId="401"/>
            <ac:picMk id="11" creationId="{87708025-E6EA-6146-AA5F-5237B3E2F684}"/>
          </ac:picMkLst>
        </pc:picChg>
      </pc:sldChg>
    </pc:docChg>
  </pc:docChgLst>
  <pc:docChgLst>
    <pc:chgData name="Starr Dobush" userId="7accac3c-7d3f-42e9-b068-363d2309f44f" providerId="ADAL" clId="{429566E4-E90D-784C-AAEB-C2E36A3C6C62}"/>
    <pc:docChg chg="undo custSel addSld delSld modSld sldOrd modMainMaster">
      <pc:chgData name="Starr Dobush" userId="7accac3c-7d3f-42e9-b068-363d2309f44f" providerId="ADAL" clId="{429566E4-E90D-784C-AAEB-C2E36A3C6C62}" dt="2021-10-01T17:45:19.029" v="3693" actId="20577"/>
      <pc:docMkLst>
        <pc:docMk/>
      </pc:docMkLst>
      <pc:sldChg chg="delCm">
        <pc:chgData name="Starr Dobush" userId="7accac3c-7d3f-42e9-b068-363d2309f44f" providerId="ADAL" clId="{429566E4-E90D-784C-AAEB-C2E36A3C6C62}" dt="2021-09-27T17:34:05.833" v="2664" actId="1592"/>
        <pc:sldMkLst>
          <pc:docMk/>
          <pc:sldMk cId="4132982662" sldId="257"/>
        </pc:sldMkLst>
      </pc:sldChg>
      <pc:sldChg chg="modNotesTx">
        <pc:chgData name="Starr Dobush" userId="7accac3c-7d3f-42e9-b068-363d2309f44f" providerId="ADAL" clId="{429566E4-E90D-784C-AAEB-C2E36A3C6C62}" dt="2021-09-27T18:10:47.901" v="2737" actId="20577"/>
        <pc:sldMkLst>
          <pc:docMk/>
          <pc:sldMk cId="2273000135" sldId="259"/>
        </pc:sldMkLst>
      </pc:sldChg>
      <pc:sldChg chg="addCm delCm">
        <pc:chgData name="Starr Dobush" userId="7accac3c-7d3f-42e9-b068-363d2309f44f" providerId="ADAL" clId="{429566E4-E90D-784C-AAEB-C2E36A3C6C62}" dt="2021-09-27T17:35:41.812" v="2675" actId="1592"/>
        <pc:sldMkLst>
          <pc:docMk/>
          <pc:sldMk cId="1264459339" sldId="260"/>
        </pc:sldMkLst>
      </pc:sldChg>
      <pc:sldChg chg="modSp mod ord delCm modNotesTx">
        <pc:chgData name="Starr Dobush" userId="7accac3c-7d3f-42e9-b068-363d2309f44f" providerId="ADAL" clId="{429566E4-E90D-784C-AAEB-C2E36A3C6C62}" dt="2021-09-28T17:53:31.002" v="3047" actId="20577"/>
        <pc:sldMkLst>
          <pc:docMk/>
          <pc:sldMk cId="3294786539" sldId="262"/>
        </pc:sldMkLst>
        <pc:spChg chg="mod">
          <ac:chgData name="Starr Dobush" userId="7accac3c-7d3f-42e9-b068-363d2309f44f" providerId="ADAL" clId="{429566E4-E90D-784C-AAEB-C2E36A3C6C62}" dt="2021-09-28T17:53:04.160" v="3025" actId="20577"/>
          <ac:spMkLst>
            <pc:docMk/>
            <pc:sldMk cId="3294786539" sldId="262"/>
            <ac:spMk id="3" creationId="{00000000-0000-0000-0000-000000000000}"/>
          </ac:spMkLst>
        </pc:spChg>
      </pc:sldChg>
      <pc:sldChg chg="ord">
        <pc:chgData name="Starr Dobush" userId="7accac3c-7d3f-42e9-b068-363d2309f44f" providerId="ADAL" clId="{429566E4-E90D-784C-AAEB-C2E36A3C6C62}" dt="2021-09-17T16:53:00.904" v="180" actId="20578"/>
        <pc:sldMkLst>
          <pc:docMk/>
          <pc:sldMk cId="3145930954" sldId="263"/>
        </pc:sldMkLst>
      </pc:sldChg>
      <pc:sldChg chg="ord">
        <pc:chgData name="Starr Dobush" userId="7accac3c-7d3f-42e9-b068-363d2309f44f" providerId="ADAL" clId="{429566E4-E90D-784C-AAEB-C2E36A3C6C62}" dt="2021-09-17T17:01:22.243" v="229" actId="20578"/>
        <pc:sldMkLst>
          <pc:docMk/>
          <pc:sldMk cId="1939796776" sldId="267"/>
        </pc:sldMkLst>
      </pc:sldChg>
      <pc:sldChg chg="ord modNotesTx">
        <pc:chgData name="Starr Dobush" userId="7accac3c-7d3f-42e9-b068-363d2309f44f" providerId="ADAL" clId="{429566E4-E90D-784C-AAEB-C2E36A3C6C62}" dt="2021-09-28T17:42:26.562" v="2771" actId="20577"/>
        <pc:sldMkLst>
          <pc:docMk/>
          <pc:sldMk cId="602168048" sldId="270"/>
        </pc:sldMkLst>
      </pc:sldChg>
      <pc:sldChg chg="modSp mod ord">
        <pc:chgData name="Starr Dobush" userId="7accac3c-7d3f-42e9-b068-363d2309f44f" providerId="ADAL" clId="{429566E4-E90D-784C-AAEB-C2E36A3C6C62}" dt="2021-10-01T17:45:19.029" v="3693" actId="20577"/>
        <pc:sldMkLst>
          <pc:docMk/>
          <pc:sldMk cId="2757043710" sldId="274"/>
        </pc:sldMkLst>
        <pc:spChg chg="mod">
          <ac:chgData name="Starr Dobush" userId="7accac3c-7d3f-42e9-b068-363d2309f44f" providerId="ADAL" clId="{429566E4-E90D-784C-AAEB-C2E36A3C6C62}" dt="2021-10-01T17:45:19.029" v="3693" actId="20577"/>
          <ac:spMkLst>
            <pc:docMk/>
            <pc:sldMk cId="2757043710" sldId="274"/>
            <ac:spMk id="7" creationId="{00000000-0000-0000-0000-000000000000}"/>
          </ac:spMkLst>
        </pc:spChg>
      </pc:sldChg>
      <pc:sldChg chg="modSp mod ord modNotesTx">
        <pc:chgData name="Starr Dobush" userId="7accac3c-7d3f-42e9-b068-363d2309f44f" providerId="ADAL" clId="{429566E4-E90D-784C-AAEB-C2E36A3C6C62}" dt="2021-09-28T17:38:37.899" v="2751" actId="20577"/>
        <pc:sldMkLst>
          <pc:docMk/>
          <pc:sldMk cId="2879883469" sldId="276"/>
        </pc:sldMkLst>
        <pc:spChg chg="mod">
          <ac:chgData name="Starr Dobush" userId="7accac3c-7d3f-42e9-b068-363d2309f44f" providerId="ADAL" clId="{429566E4-E90D-784C-AAEB-C2E36A3C6C62}" dt="2021-09-28T17:36:38.542" v="2748" actId="1076"/>
          <ac:spMkLst>
            <pc:docMk/>
            <pc:sldMk cId="2879883469" sldId="276"/>
            <ac:spMk id="2" creationId="{00000000-0000-0000-0000-000000000000}"/>
          </ac:spMkLst>
        </pc:spChg>
        <pc:spChg chg="mod">
          <ac:chgData name="Starr Dobush" userId="7accac3c-7d3f-42e9-b068-363d2309f44f" providerId="ADAL" clId="{429566E4-E90D-784C-AAEB-C2E36A3C6C62}" dt="2021-09-28T17:36:34.516" v="2747" actId="1076"/>
          <ac:spMkLst>
            <pc:docMk/>
            <pc:sldMk cId="2879883469" sldId="276"/>
            <ac:spMk id="6" creationId="{2E62A91A-874E-734D-A472-98D6EF596BB3}"/>
          </ac:spMkLst>
        </pc:spChg>
      </pc:sldChg>
      <pc:sldChg chg="modSp mod ord addCm modCm">
        <pc:chgData name="Starr Dobush" userId="7accac3c-7d3f-42e9-b068-363d2309f44f" providerId="ADAL" clId="{429566E4-E90D-784C-AAEB-C2E36A3C6C62}" dt="2021-09-17T19:45:04.529" v="374"/>
        <pc:sldMkLst>
          <pc:docMk/>
          <pc:sldMk cId="3747096016" sldId="279"/>
        </pc:sldMkLst>
        <pc:spChg chg="mod">
          <ac:chgData name="Starr Dobush" userId="7accac3c-7d3f-42e9-b068-363d2309f44f" providerId="ADAL" clId="{429566E4-E90D-784C-AAEB-C2E36A3C6C62}" dt="2021-09-17T19:44:28.732" v="372" actId="20577"/>
          <ac:spMkLst>
            <pc:docMk/>
            <pc:sldMk cId="3747096016" sldId="279"/>
            <ac:spMk id="3" creationId="{6F35BEB7-F135-DD4B-9605-19060C4AD6AF}"/>
          </ac:spMkLst>
        </pc:spChg>
      </pc:sldChg>
      <pc:sldChg chg="delCm">
        <pc:chgData name="Starr Dobush" userId="7accac3c-7d3f-42e9-b068-363d2309f44f" providerId="ADAL" clId="{429566E4-E90D-784C-AAEB-C2E36A3C6C62}" dt="2021-09-27T17:35:01.030" v="2674" actId="1592"/>
        <pc:sldMkLst>
          <pc:docMk/>
          <pc:sldMk cId="3520809112" sldId="282"/>
        </pc:sldMkLst>
      </pc:sldChg>
      <pc:sldChg chg="ord">
        <pc:chgData name="Starr Dobush" userId="7accac3c-7d3f-42e9-b068-363d2309f44f" providerId="ADAL" clId="{429566E4-E90D-784C-AAEB-C2E36A3C6C62}" dt="2021-09-17T17:00:57.704" v="225" actId="20578"/>
        <pc:sldMkLst>
          <pc:docMk/>
          <pc:sldMk cId="462336864" sldId="283"/>
        </pc:sldMkLst>
      </pc:sldChg>
      <pc:sldChg chg="modSp mod ord modNotesTx">
        <pc:chgData name="Starr Dobush" userId="7accac3c-7d3f-42e9-b068-363d2309f44f" providerId="ADAL" clId="{429566E4-E90D-784C-AAEB-C2E36A3C6C62}" dt="2021-09-28T17:46:00.155" v="3010" actId="20577"/>
        <pc:sldMkLst>
          <pc:docMk/>
          <pc:sldMk cId="479131619" sldId="284"/>
        </pc:sldMkLst>
        <pc:spChg chg="mod">
          <ac:chgData name="Starr Dobush" userId="7accac3c-7d3f-42e9-b068-363d2309f44f" providerId="ADAL" clId="{429566E4-E90D-784C-AAEB-C2E36A3C6C62}" dt="2021-09-28T17:46:00.155" v="3010" actId="20577"/>
          <ac:spMkLst>
            <pc:docMk/>
            <pc:sldMk cId="479131619" sldId="284"/>
            <ac:spMk id="4" creationId="{3A3B8D8C-575D-4842-9CFA-BF6048770693}"/>
          </ac:spMkLst>
        </pc:spChg>
      </pc:sldChg>
      <pc:sldChg chg="modSp mod delCm">
        <pc:chgData name="Starr Dobush" userId="7accac3c-7d3f-42e9-b068-363d2309f44f" providerId="ADAL" clId="{429566E4-E90D-784C-AAEB-C2E36A3C6C62}" dt="2021-09-27T17:34:47.223" v="2673" actId="1592"/>
        <pc:sldMkLst>
          <pc:docMk/>
          <pc:sldMk cId="389435257" sldId="371"/>
        </pc:sldMkLst>
        <pc:spChg chg="mod">
          <ac:chgData name="Starr Dobush" userId="7accac3c-7d3f-42e9-b068-363d2309f44f" providerId="ADAL" clId="{429566E4-E90D-784C-AAEB-C2E36A3C6C62}" dt="2021-09-27T17:34:42.483" v="2672" actId="20577"/>
          <ac:spMkLst>
            <pc:docMk/>
            <pc:sldMk cId="389435257" sldId="371"/>
            <ac:spMk id="3" creationId="{7A752CD7-B036-254F-B915-C8C29C7CFA89}"/>
          </ac:spMkLst>
        </pc:spChg>
      </pc:sldChg>
      <pc:sldChg chg="delCm">
        <pc:chgData name="Starr Dobush" userId="7accac3c-7d3f-42e9-b068-363d2309f44f" providerId="ADAL" clId="{429566E4-E90D-784C-AAEB-C2E36A3C6C62}" dt="2021-09-27T18:12:26.596" v="2738" actId="1592"/>
        <pc:sldMkLst>
          <pc:docMk/>
          <pc:sldMk cId="1068455846" sldId="372"/>
        </pc:sldMkLst>
      </pc:sldChg>
      <pc:sldChg chg="addSp delSp modSp mod">
        <pc:chgData name="Starr Dobush" userId="7accac3c-7d3f-42e9-b068-363d2309f44f" providerId="ADAL" clId="{429566E4-E90D-784C-AAEB-C2E36A3C6C62}" dt="2021-09-27T17:58:56.519" v="2734" actId="20577"/>
        <pc:sldMkLst>
          <pc:docMk/>
          <pc:sldMk cId="1489994844" sldId="374"/>
        </pc:sldMkLst>
        <pc:spChg chg="add del mod">
          <ac:chgData name="Starr Dobush" userId="7accac3c-7d3f-42e9-b068-363d2309f44f" providerId="ADAL" clId="{429566E4-E90D-784C-AAEB-C2E36A3C6C62}" dt="2021-09-17T16:58:45.853" v="187"/>
          <ac:spMkLst>
            <pc:docMk/>
            <pc:sldMk cId="1489994844" sldId="374"/>
            <ac:spMk id="2" creationId="{C33F9E8A-DC9D-BA40-973C-89044CD93204}"/>
          </ac:spMkLst>
        </pc:spChg>
        <pc:spChg chg="mod">
          <ac:chgData name="Starr Dobush" userId="7accac3c-7d3f-42e9-b068-363d2309f44f" providerId="ADAL" clId="{429566E4-E90D-784C-AAEB-C2E36A3C6C62}" dt="2021-09-27T17:58:56.519" v="2734" actId="20577"/>
          <ac:spMkLst>
            <pc:docMk/>
            <pc:sldMk cId="1489994844" sldId="374"/>
            <ac:spMk id="7" creationId="{193B83A4-2C9D-2740-910F-E17015610929}"/>
          </ac:spMkLst>
        </pc:spChg>
      </pc:sldChg>
      <pc:sldChg chg="ord addCm delCm modCm">
        <pc:chgData name="Starr Dobush" userId="7accac3c-7d3f-42e9-b068-363d2309f44f" providerId="ADAL" clId="{429566E4-E90D-784C-AAEB-C2E36A3C6C62}" dt="2021-09-21T16:19:14.265" v="2648" actId="1592"/>
        <pc:sldMkLst>
          <pc:docMk/>
          <pc:sldMk cId="70520109" sldId="375"/>
        </pc:sldMkLst>
      </pc:sldChg>
      <pc:sldChg chg="modNotesTx">
        <pc:chgData name="Starr Dobush" userId="7accac3c-7d3f-42e9-b068-363d2309f44f" providerId="ADAL" clId="{429566E4-E90D-784C-AAEB-C2E36A3C6C62}" dt="2021-09-27T19:39:13.906" v="2739" actId="20577"/>
        <pc:sldMkLst>
          <pc:docMk/>
          <pc:sldMk cId="4165413957" sldId="376"/>
        </pc:sldMkLst>
      </pc:sldChg>
      <pc:sldChg chg="modSp mod ord">
        <pc:chgData name="Starr Dobush" userId="7accac3c-7d3f-42e9-b068-363d2309f44f" providerId="ADAL" clId="{429566E4-E90D-784C-AAEB-C2E36A3C6C62}" dt="2021-09-21T13:58:04.675" v="2213" actId="20577"/>
        <pc:sldMkLst>
          <pc:docMk/>
          <pc:sldMk cId="2056235730" sldId="377"/>
        </pc:sldMkLst>
        <pc:spChg chg="mod">
          <ac:chgData name="Starr Dobush" userId="7accac3c-7d3f-42e9-b068-363d2309f44f" providerId="ADAL" clId="{429566E4-E90D-784C-AAEB-C2E36A3C6C62}" dt="2021-09-21T13:58:04.675" v="2213" actId="20577"/>
          <ac:spMkLst>
            <pc:docMk/>
            <pc:sldMk cId="2056235730" sldId="377"/>
            <ac:spMk id="2" creationId="{736ADA09-A7D9-BD49-9997-C78F321315D7}"/>
          </ac:spMkLst>
        </pc:spChg>
      </pc:sldChg>
      <pc:sldChg chg="modSp mod ord modAnim delCm">
        <pc:chgData name="Starr Dobush" userId="7accac3c-7d3f-42e9-b068-363d2309f44f" providerId="ADAL" clId="{429566E4-E90D-784C-AAEB-C2E36A3C6C62}" dt="2021-09-28T20:02:02.879" v="3144" actId="1592"/>
        <pc:sldMkLst>
          <pc:docMk/>
          <pc:sldMk cId="3486589211" sldId="378"/>
        </pc:sldMkLst>
        <pc:spChg chg="mod">
          <ac:chgData name="Starr Dobush" userId="7accac3c-7d3f-42e9-b068-363d2309f44f" providerId="ADAL" clId="{429566E4-E90D-784C-AAEB-C2E36A3C6C62}" dt="2021-09-21T13:58:29.306" v="2226" actId="20577"/>
          <ac:spMkLst>
            <pc:docMk/>
            <pc:sldMk cId="3486589211" sldId="378"/>
            <ac:spMk id="2" creationId="{736ADA09-A7D9-BD49-9997-C78F321315D7}"/>
          </ac:spMkLst>
        </pc:spChg>
        <pc:spChg chg="mod">
          <ac:chgData name="Starr Dobush" userId="7accac3c-7d3f-42e9-b068-363d2309f44f" providerId="ADAL" clId="{429566E4-E90D-784C-AAEB-C2E36A3C6C62}" dt="2021-09-28T20:01:57.933" v="3143" actId="20577"/>
          <ac:spMkLst>
            <pc:docMk/>
            <pc:sldMk cId="3486589211" sldId="378"/>
            <ac:spMk id="3" creationId="{1AC8585E-4A69-B343-AA95-B89ADEE04CFA}"/>
          </ac:spMkLst>
        </pc:spChg>
      </pc:sldChg>
      <pc:sldChg chg="modSp mod ord">
        <pc:chgData name="Starr Dobush" userId="7accac3c-7d3f-42e9-b068-363d2309f44f" providerId="ADAL" clId="{429566E4-E90D-784C-AAEB-C2E36A3C6C62}" dt="2021-09-21T14:00:03.176" v="2248" actId="20577"/>
        <pc:sldMkLst>
          <pc:docMk/>
          <pc:sldMk cId="1780092765" sldId="379"/>
        </pc:sldMkLst>
        <pc:spChg chg="mod">
          <ac:chgData name="Starr Dobush" userId="7accac3c-7d3f-42e9-b068-363d2309f44f" providerId="ADAL" clId="{429566E4-E90D-784C-AAEB-C2E36A3C6C62}" dt="2021-09-21T13:59:22.649" v="2241" actId="20577"/>
          <ac:spMkLst>
            <pc:docMk/>
            <pc:sldMk cId="1780092765" sldId="379"/>
            <ac:spMk id="2" creationId="{736ADA09-A7D9-BD49-9997-C78F321315D7}"/>
          </ac:spMkLst>
        </pc:spChg>
        <pc:spChg chg="mod">
          <ac:chgData name="Starr Dobush" userId="7accac3c-7d3f-42e9-b068-363d2309f44f" providerId="ADAL" clId="{429566E4-E90D-784C-AAEB-C2E36A3C6C62}" dt="2021-09-21T14:00:03.176" v="2248" actId="20577"/>
          <ac:spMkLst>
            <pc:docMk/>
            <pc:sldMk cId="1780092765" sldId="379"/>
            <ac:spMk id="3" creationId="{1AC8585E-4A69-B343-AA95-B89ADEE04CFA}"/>
          </ac:spMkLst>
        </pc:spChg>
      </pc:sldChg>
      <pc:sldChg chg="addSp delSp modSp mod ord modClrScheme delCm chgLayout modNotesTx">
        <pc:chgData name="Starr Dobush" userId="7accac3c-7d3f-42e9-b068-363d2309f44f" providerId="ADAL" clId="{429566E4-E90D-784C-AAEB-C2E36A3C6C62}" dt="2021-09-28T20:29:55.996" v="3545" actId="20577"/>
        <pc:sldMkLst>
          <pc:docMk/>
          <pc:sldMk cId="2402010836" sldId="380"/>
        </pc:sldMkLst>
        <pc:spChg chg="mod ord">
          <ac:chgData name="Starr Dobush" userId="7accac3c-7d3f-42e9-b068-363d2309f44f" providerId="ADAL" clId="{429566E4-E90D-784C-AAEB-C2E36A3C6C62}" dt="2021-09-21T12:58:52.135" v="1654" actId="27636"/>
          <ac:spMkLst>
            <pc:docMk/>
            <pc:sldMk cId="2402010836" sldId="380"/>
            <ac:spMk id="2" creationId="{F68B9850-F592-4F4E-A84B-3A4CD9E2844D}"/>
          </ac:spMkLst>
        </pc:spChg>
        <pc:spChg chg="mod ord">
          <ac:chgData name="Starr Dobush" userId="7accac3c-7d3f-42e9-b068-363d2309f44f" providerId="ADAL" clId="{429566E4-E90D-784C-AAEB-C2E36A3C6C62}" dt="2021-09-21T16:25:18.574" v="2659" actId="27636"/>
          <ac:spMkLst>
            <pc:docMk/>
            <pc:sldMk cId="2402010836" sldId="380"/>
            <ac:spMk id="3" creationId="{9671AAD3-7DC8-3943-AC6D-9B9033E26246}"/>
          </ac:spMkLst>
        </pc:spChg>
        <pc:spChg chg="add del mod ord">
          <ac:chgData name="Starr Dobush" userId="7accac3c-7d3f-42e9-b068-363d2309f44f" providerId="ADAL" clId="{429566E4-E90D-784C-AAEB-C2E36A3C6C62}" dt="2021-09-21T12:58:29.211" v="1641" actId="931"/>
          <ac:spMkLst>
            <pc:docMk/>
            <pc:sldMk cId="2402010836" sldId="380"/>
            <ac:spMk id="4" creationId="{D695D9FD-8C78-1149-8F88-90B2F2496288}"/>
          </ac:spMkLst>
        </pc:spChg>
        <pc:spChg chg="add del mod">
          <ac:chgData name="Starr Dobush" userId="7accac3c-7d3f-42e9-b068-363d2309f44f" providerId="ADAL" clId="{429566E4-E90D-784C-AAEB-C2E36A3C6C62}" dt="2021-09-21T12:58:49.635" v="1649" actId="26606"/>
          <ac:spMkLst>
            <pc:docMk/>
            <pc:sldMk cId="2402010836" sldId="380"/>
            <ac:spMk id="11" creationId="{960F26E2-6014-40CB-A773-D0ED7619A001}"/>
          </ac:spMkLst>
        </pc:spChg>
        <pc:spChg chg="add del mod">
          <ac:chgData name="Starr Dobush" userId="7accac3c-7d3f-42e9-b068-363d2309f44f" providerId="ADAL" clId="{429566E4-E90D-784C-AAEB-C2E36A3C6C62}" dt="2021-09-21T12:58:49.635" v="1649" actId="26606"/>
          <ac:spMkLst>
            <pc:docMk/>
            <pc:sldMk cId="2402010836" sldId="380"/>
            <ac:spMk id="13" creationId="{684371FA-D363-42C6-B509-CC1C81836A70}"/>
          </ac:spMkLst>
        </pc:spChg>
        <pc:spChg chg="add del mod">
          <ac:chgData name="Starr Dobush" userId="7accac3c-7d3f-42e9-b068-363d2309f44f" providerId="ADAL" clId="{429566E4-E90D-784C-AAEB-C2E36A3C6C62}" dt="2021-09-21T12:58:52.091" v="1652" actId="26606"/>
          <ac:spMkLst>
            <pc:docMk/>
            <pc:sldMk cId="2402010836" sldId="380"/>
            <ac:spMk id="15" creationId="{8BE40C7D-6C6A-4716-B454-3B74CDCB7AEA}"/>
          </ac:spMkLst>
        </pc:spChg>
        <pc:spChg chg="add del mod">
          <ac:chgData name="Starr Dobush" userId="7accac3c-7d3f-42e9-b068-363d2309f44f" providerId="ADAL" clId="{429566E4-E90D-784C-AAEB-C2E36A3C6C62}" dt="2021-09-21T12:58:52.091" v="1652" actId="26606"/>
          <ac:spMkLst>
            <pc:docMk/>
            <pc:sldMk cId="2402010836" sldId="380"/>
            <ac:spMk id="16" creationId="{0FD55CFF-3352-4B40-BC50-C8459F8DD1EB}"/>
          </ac:spMkLst>
        </pc:spChg>
        <pc:picChg chg="add mod">
          <ac:chgData name="Starr Dobush" userId="7accac3c-7d3f-42e9-b068-363d2309f44f" providerId="ADAL" clId="{429566E4-E90D-784C-AAEB-C2E36A3C6C62}" dt="2021-09-21T13:01:34.079" v="1991" actId="962"/>
          <ac:picMkLst>
            <pc:docMk/>
            <pc:sldMk cId="2402010836" sldId="380"/>
            <ac:picMk id="6" creationId="{13706937-2086-3344-896A-C8C4AD1FBE5F}"/>
          </ac:picMkLst>
        </pc:picChg>
      </pc:sldChg>
      <pc:sldChg chg="addSp delSp modSp mod ord modNotesTx">
        <pc:chgData name="Starr Dobush" userId="7accac3c-7d3f-42e9-b068-363d2309f44f" providerId="ADAL" clId="{429566E4-E90D-784C-AAEB-C2E36A3C6C62}" dt="2021-09-28T20:28:40.463" v="3543" actId="1076"/>
        <pc:sldMkLst>
          <pc:docMk/>
          <pc:sldMk cId="1695904832" sldId="381"/>
        </pc:sldMkLst>
        <pc:spChg chg="mod">
          <ac:chgData name="Starr Dobush" userId="7accac3c-7d3f-42e9-b068-363d2309f44f" providerId="ADAL" clId="{429566E4-E90D-784C-AAEB-C2E36A3C6C62}" dt="2021-09-21T12:55:46.504" v="1582" actId="20577"/>
          <ac:spMkLst>
            <pc:docMk/>
            <pc:sldMk cId="1695904832" sldId="381"/>
            <ac:spMk id="2" creationId="{F68B9850-F592-4F4E-A84B-3A4CD9E2844D}"/>
          </ac:spMkLst>
        </pc:spChg>
        <pc:spChg chg="add del mod">
          <ac:chgData name="Starr Dobush" userId="7accac3c-7d3f-42e9-b068-363d2309f44f" providerId="ADAL" clId="{429566E4-E90D-784C-AAEB-C2E36A3C6C62}" dt="2021-09-21T12:56:07.558" v="1584"/>
          <ac:spMkLst>
            <pc:docMk/>
            <pc:sldMk cId="1695904832" sldId="381"/>
            <ac:spMk id="3" creationId="{B1D438DC-4F56-1E4E-A029-70B5B81D0859}"/>
          </ac:spMkLst>
        </pc:spChg>
        <pc:spChg chg="mod">
          <ac:chgData name="Starr Dobush" userId="7accac3c-7d3f-42e9-b068-363d2309f44f" providerId="ADAL" clId="{429566E4-E90D-784C-AAEB-C2E36A3C6C62}" dt="2021-09-28T20:28:40.463" v="3543" actId="1076"/>
          <ac:spMkLst>
            <pc:docMk/>
            <pc:sldMk cId="1695904832" sldId="381"/>
            <ac:spMk id="4" creationId="{24456370-E7EC-B548-B40B-0DC2F3D17F5F}"/>
          </ac:spMkLst>
        </pc:spChg>
      </pc:sldChg>
      <pc:sldChg chg="modSp mod ord addCm delCm modNotesTx">
        <pc:chgData name="Starr Dobush" userId="7accac3c-7d3f-42e9-b068-363d2309f44f" providerId="ADAL" clId="{429566E4-E90D-784C-AAEB-C2E36A3C6C62}" dt="2021-09-28T17:54:36.811" v="3048" actId="1592"/>
        <pc:sldMkLst>
          <pc:docMk/>
          <pc:sldMk cId="3173451299" sldId="382"/>
        </pc:sldMkLst>
        <pc:spChg chg="mod">
          <ac:chgData name="Starr Dobush" userId="7accac3c-7d3f-42e9-b068-363d2309f44f" providerId="ADAL" clId="{429566E4-E90D-784C-AAEB-C2E36A3C6C62}" dt="2021-09-17T19:26:44.561" v="331" actId="20577"/>
          <ac:spMkLst>
            <pc:docMk/>
            <pc:sldMk cId="3173451299" sldId="382"/>
            <ac:spMk id="6" creationId="{986B0F40-6FCD-7D48-9BD7-181ADF501A05}"/>
          </ac:spMkLst>
        </pc:spChg>
      </pc:sldChg>
      <pc:sldChg chg="modSp del mod ord">
        <pc:chgData name="Starr Dobush" userId="7accac3c-7d3f-42e9-b068-363d2309f44f" providerId="ADAL" clId="{429566E4-E90D-784C-AAEB-C2E36A3C6C62}" dt="2021-09-17T18:53:35.621" v="284" actId="2696"/>
        <pc:sldMkLst>
          <pc:docMk/>
          <pc:sldMk cId="3152915514" sldId="383"/>
        </pc:sldMkLst>
        <pc:spChg chg="mod">
          <ac:chgData name="Starr Dobush" userId="7accac3c-7d3f-42e9-b068-363d2309f44f" providerId="ADAL" clId="{429566E4-E90D-784C-AAEB-C2E36A3C6C62}" dt="2021-09-17T18:49:34.811" v="281" actId="255"/>
          <ac:spMkLst>
            <pc:docMk/>
            <pc:sldMk cId="3152915514" sldId="383"/>
            <ac:spMk id="2" creationId="{04FAA19E-F365-D046-B939-A571995D7034}"/>
          </ac:spMkLst>
        </pc:spChg>
      </pc:sldChg>
      <pc:sldChg chg="modSp mod ord">
        <pc:chgData name="Starr Dobush" userId="7accac3c-7d3f-42e9-b068-363d2309f44f" providerId="ADAL" clId="{429566E4-E90D-784C-AAEB-C2E36A3C6C62}" dt="2021-09-21T12:24:36.577" v="1124" actId="20577"/>
        <pc:sldMkLst>
          <pc:docMk/>
          <pc:sldMk cId="1422125340" sldId="384"/>
        </pc:sldMkLst>
        <pc:spChg chg="mod">
          <ac:chgData name="Starr Dobush" userId="7accac3c-7d3f-42e9-b068-363d2309f44f" providerId="ADAL" clId="{429566E4-E90D-784C-AAEB-C2E36A3C6C62}" dt="2021-09-21T12:24:36.577" v="1124" actId="20577"/>
          <ac:spMkLst>
            <pc:docMk/>
            <pc:sldMk cId="1422125340" sldId="384"/>
            <ac:spMk id="2" creationId="{E6FCEFC7-3A2F-674A-B949-FC5CA4B5A029}"/>
          </ac:spMkLst>
        </pc:spChg>
        <pc:spChg chg="mod">
          <ac:chgData name="Starr Dobush" userId="7accac3c-7d3f-42e9-b068-363d2309f44f" providerId="ADAL" clId="{429566E4-E90D-784C-AAEB-C2E36A3C6C62}" dt="2021-09-17T17:08:58.047" v="236" actId="5793"/>
          <ac:spMkLst>
            <pc:docMk/>
            <pc:sldMk cId="1422125340" sldId="384"/>
            <ac:spMk id="3" creationId="{6F35BEB7-F135-DD4B-9605-19060C4AD6AF}"/>
          </ac:spMkLst>
        </pc:spChg>
      </pc:sldChg>
      <pc:sldChg chg="modSp mod ord">
        <pc:chgData name="Starr Dobush" userId="7accac3c-7d3f-42e9-b068-363d2309f44f" providerId="ADAL" clId="{429566E4-E90D-784C-AAEB-C2E36A3C6C62}" dt="2021-09-21T12:24:13.716" v="1120" actId="33524"/>
        <pc:sldMkLst>
          <pc:docMk/>
          <pc:sldMk cId="2957379968" sldId="385"/>
        </pc:sldMkLst>
        <pc:spChg chg="mod">
          <ac:chgData name="Starr Dobush" userId="7accac3c-7d3f-42e9-b068-363d2309f44f" providerId="ADAL" clId="{429566E4-E90D-784C-AAEB-C2E36A3C6C62}" dt="2021-09-21T12:24:13.716" v="1120" actId="33524"/>
          <ac:spMkLst>
            <pc:docMk/>
            <pc:sldMk cId="2957379968" sldId="385"/>
            <ac:spMk id="4" creationId="{7A840EE0-F866-F440-A40A-042CCC4AAA5D}"/>
          </ac:spMkLst>
        </pc:spChg>
      </pc:sldChg>
      <pc:sldChg chg="modSp mod ord addCm modCm">
        <pc:chgData name="Starr Dobush" userId="7accac3c-7d3f-42e9-b068-363d2309f44f" providerId="ADAL" clId="{429566E4-E90D-784C-AAEB-C2E36A3C6C62}" dt="2021-09-28T19:55:54.932" v="3051"/>
        <pc:sldMkLst>
          <pc:docMk/>
          <pc:sldMk cId="3334703008" sldId="386"/>
        </pc:sldMkLst>
        <pc:picChg chg="mod">
          <ac:chgData name="Starr Dobush" userId="7accac3c-7d3f-42e9-b068-363d2309f44f" providerId="ADAL" clId="{429566E4-E90D-784C-AAEB-C2E36A3C6C62}" dt="2021-09-21T15:01:37.726" v="2532" actId="962"/>
          <ac:picMkLst>
            <pc:docMk/>
            <pc:sldMk cId="3334703008" sldId="386"/>
            <ac:picMk id="9" creationId="{7C1F1220-A07D-7F4B-920E-DCD1E833310C}"/>
          </ac:picMkLst>
        </pc:picChg>
      </pc:sldChg>
      <pc:sldChg chg="modSp mod ord">
        <pc:chgData name="Starr Dobush" userId="7accac3c-7d3f-42e9-b068-363d2309f44f" providerId="ADAL" clId="{429566E4-E90D-784C-AAEB-C2E36A3C6C62}" dt="2021-09-21T13:31:05.067" v="2153" actId="20577"/>
        <pc:sldMkLst>
          <pc:docMk/>
          <pc:sldMk cId="2171288843" sldId="387"/>
        </pc:sldMkLst>
        <pc:spChg chg="mod">
          <ac:chgData name="Starr Dobush" userId="7accac3c-7d3f-42e9-b068-363d2309f44f" providerId="ADAL" clId="{429566E4-E90D-784C-AAEB-C2E36A3C6C62}" dt="2021-09-21T13:31:05.067" v="2153" actId="20577"/>
          <ac:spMkLst>
            <pc:docMk/>
            <pc:sldMk cId="2171288843" sldId="387"/>
            <ac:spMk id="7" creationId="{549EE550-4A14-1541-BD18-39D03741C250}"/>
          </ac:spMkLst>
        </pc:spChg>
      </pc:sldChg>
      <pc:sldChg chg="ord">
        <pc:chgData name="Starr Dobush" userId="7accac3c-7d3f-42e9-b068-363d2309f44f" providerId="ADAL" clId="{429566E4-E90D-784C-AAEB-C2E36A3C6C62}" dt="2021-09-17T16:56:28.227" v="184" actId="20578"/>
        <pc:sldMkLst>
          <pc:docMk/>
          <pc:sldMk cId="2663001849" sldId="388"/>
        </pc:sldMkLst>
      </pc:sldChg>
      <pc:sldChg chg="ord">
        <pc:chgData name="Starr Dobush" userId="7accac3c-7d3f-42e9-b068-363d2309f44f" providerId="ADAL" clId="{429566E4-E90D-784C-AAEB-C2E36A3C6C62}" dt="2021-09-17T16:56:28.227" v="184" actId="20578"/>
        <pc:sldMkLst>
          <pc:docMk/>
          <pc:sldMk cId="3741403210" sldId="389"/>
        </pc:sldMkLst>
      </pc:sldChg>
      <pc:sldChg chg="ord">
        <pc:chgData name="Starr Dobush" userId="7accac3c-7d3f-42e9-b068-363d2309f44f" providerId="ADAL" clId="{429566E4-E90D-784C-AAEB-C2E36A3C6C62}" dt="2021-09-17T16:56:28.227" v="184" actId="20578"/>
        <pc:sldMkLst>
          <pc:docMk/>
          <pc:sldMk cId="4163715027" sldId="390"/>
        </pc:sldMkLst>
      </pc:sldChg>
      <pc:sldChg chg="ord">
        <pc:chgData name="Starr Dobush" userId="7accac3c-7d3f-42e9-b068-363d2309f44f" providerId="ADAL" clId="{429566E4-E90D-784C-AAEB-C2E36A3C6C62}" dt="2021-09-17T16:56:28.227" v="184" actId="20578"/>
        <pc:sldMkLst>
          <pc:docMk/>
          <pc:sldMk cId="3245436593" sldId="391"/>
        </pc:sldMkLst>
      </pc:sldChg>
      <pc:sldChg chg="modSp mod ord addCm delCm modCm">
        <pc:chgData name="Starr Dobush" userId="7accac3c-7d3f-42e9-b068-363d2309f44f" providerId="ADAL" clId="{429566E4-E90D-784C-AAEB-C2E36A3C6C62}" dt="2021-09-28T18:03:09.130" v="3049" actId="1592"/>
        <pc:sldMkLst>
          <pc:docMk/>
          <pc:sldMk cId="2529188775" sldId="392"/>
        </pc:sldMkLst>
        <pc:spChg chg="mod">
          <ac:chgData name="Starr Dobush" userId="7accac3c-7d3f-42e9-b068-363d2309f44f" providerId="ADAL" clId="{429566E4-E90D-784C-AAEB-C2E36A3C6C62}" dt="2021-09-21T15:35:09.712" v="2555" actId="20577"/>
          <ac:spMkLst>
            <pc:docMk/>
            <pc:sldMk cId="2529188775" sldId="392"/>
            <ac:spMk id="3" creationId="{00000000-0000-0000-0000-000000000000}"/>
          </ac:spMkLst>
        </pc:spChg>
      </pc:sldChg>
      <pc:sldChg chg="modSp mod addCm modCm">
        <pc:chgData name="Starr Dobush" userId="7accac3c-7d3f-42e9-b068-363d2309f44f" providerId="ADAL" clId="{429566E4-E90D-784C-AAEB-C2E36A3C6C62}" dt="2021-09-21T16:17:14.966" v="2637" actId="1589"/>
        <pc:sldMkLst>
          <pc:docMk/>
          <pc:sldMk cId="1960970140" sldId="393"/>
        </pc:sldMkLst>
        <pc:spChg chg="mod">
          <ac:chgData name="Starr Dobush" userId="7accac3c-7d3f-42e9-b068-363d2309f44f" providerId="ADAL" clId="{429566E4-E90D-784C-AAEB-C2E36A3C6C62}" dt="2021-09-21T13:06:19.871" v="1994" actId="20577"/>
          <ac:spMkLst>
            <pc:docMk/>
            <pc:sldMk cId="1960970140" sldId="393"/>
            <ac:spMk id="4" creationId="{E0926FA7-69E0-084F-A829-92EB0105251E}"/>
          </ac:spMkLst>
        </pc:spChg>
      </pc:sldChg>
      <pc:sldChg chg="modSp mod ord">
        <pc:chgData name="Starr Dobush" userId="7accac3c-7d3f-42e9-b068-363d2309f44f" providerId="ADAL" clId="{429566E4-E90D-784C-AAEB-C2E36A3C6C62}" dt="2021-09-21T13:57:41.279" v="2183" actId="20577"/>
        <pc:sldMkLst>
          <pc:docMk/>
          <pc:sldMk cId="673961975" sldId="395"/>
        </pc:sldMkLst>
        <pc:spChg chg="mod">
          <ac:chgData name="Starr Dobush" userId="7accac3c-7d3f-42e9-b068-363d2309f44f" providerId="ADAL" clId="{429566E4-E90D-784C-AAEB-C2E36A3C6C62}" dt="2021-09-21T13:57:41.279" v="2183" actId="20577"/>
          <ac:spMkLst>
            <pc:docMk/>
            <pc:sldMk cId="673961975" sldId="395"/>
            <ac:spMk id="2" creationId="{736ADA09-A7D9-BD49-9997-C78F321315D7}"/>
          </ac:spMkLst>
        </pc:spChg>
      </pc:sldChg>
      <pc:sldChg chg="modSp mod ord addCm delCm">
        <pc:chgData name="Starr Dobush" userId="7accac3c-7d3f-42e9-b068-363d2309f44f" providerId="ADAL" clId="{429566E4-E90D-784C-AAEB-C2E36A3C6C62}" dt="2021-09-28T17:47:04.247" v="3011" actId="1592"/>
        <pc:sldMkLst>
          <pc:docMk/>
          <pc:sldMk cId="1709612326" sldId="396"/>
        </pc:sldMkLst>
        <pc:spChg chg="mod">
          <ac:chgData name="Starr Dobush" userId="7accac3c-7d3f-42e9-b068-363d2309f44f" providerId="ADAL" clId="{429566E4-E90D-784C-AAEB-C2E36A3C6C62}" dt="2021-09-21T12:21:44.066" v="1119" actId="27636"/>
          <ac:spMkLst>
            <pc:docMk/>
            <pc:sldMk cId="1709612326" sldId="396"/>
            <ac:spMk id="4" creationId="{C4B89425-8E44-E24D-8319-73CFC6F51BD3}"/>
          </ac:spMkLst>
        </pc:spChg>
      </pc:sldChg>
      <pc:sldChg chg="modSp mod ord delCm modNotesTx">
        <pc:chgData name="Starr Dobush" userId="7accac3c-7d3f-42e9-b068-363d2309f44f" providerId="ADAL" clId="{429566E4-E90D-784C-AAEB-C2E36A3C6C62}" dt="2021-09-28T20:21:55.834" v="3511" actId="20577"/>
        <pc:sldMkLst>
          <pc:docMk/>
          <pc:sldMk cId="1718893060" sldId="397"/>
        </pc:sldMkLst>
        <pc:spChg chg="mod">
          <ac:chgData name="Starr Dobush" userId="7accac3c-7d3f-42e9-b068-363d2309f44f" providerId="ADAL" clId="{429566E4-E90D-784C-AAEB-C2E36A3C6C62}" dt="2021-09-28T20:21:55.834" v="3511" actId="20577"/>
          <ac:spMkLst>
            <pc:docMk/>
            <pc:sldMk cId="1718893060" sldId="397"/>
            <ac:spMk id="5" creationId="{CCB99EFE-028D-7441-9569-9F6DCBCFE6BE}"/>
          </ac:spMkLst>
        </pc:spChg>
      </pc:sldChg>
      <pc:sldChg chg="modSp mod ord addCm delCm modNotesTx">
        <pc:chgData name="Starr Dobush" userId="7accac3c-7d3f-42e9-b068-363d2309f44f" providerId="ADAL" clId="{429566E4-E90D-784C-AAEB-C2E36A3C6C62}" dt="2021-09-28T20:13:30.663" v="3401" actId="20577"/>
        <pc:sldMkLst>
          <pc:docMk/>
          <pc:sldMk cId="4172613668" sldId="399"/>
        </pc:sldMkLst>
        <pc:spChg chg="mod">
          <ac:chgData name="Starr Dobush" userId="7accac3c-7d3f-42e9-b068-363d2309f44f" providerId="ADAL" clId="{429566E4-E90D-784C-AAEB-C2E36A3C6C62}" dt="2021-09-21T16:18:27.062" v="2647" actId="20577"/>
          <ac:spMkLst>
            <pc:docMk/>
            <pc:sldMk cId="4172613668" sldId="399"/>
            <ac:spMk id="2" creationId="{26174B4C-1CB5-EB44-805E-2A69BA31B357}"/>
          </ac:spMkLst>
        </pc:spChg>
        <pc:spChg chg="mod">
          <ac:chgData name="Starr Dobush" userId="7accac3c-7d3f-42e9-b068-363d2309f44f" providerId="ADAL" clId="{429566E4-E90D-784C-AAEB-C2E36A3C6C62}" dt="2021-09-28T20:10:54.167" v="3364" actId="20577"/>
          <ac:spMkLst>
            <pc:docMk/>
            <pc:sldMk cId="4172613668" sldId="399"/>
            <ac:spMk id="3" creationId="{900CB784-C83B-9741-B2DF-B1EF8E5D12DB}"/>
          </ac:spMkLst>
        </pc:spChg>
      </pc:sldChg>
      <pc:sldChg chg="modSp mod ord addCm delCm modCm modNotesTx">
        <pc:chgData name="Starr Dobush" userId="7accac3c-7d3f-42e9-b068-363d2309f44f" providerId="ADAL" clId="{429566E4-E90D-784C-AAEB-C2E36A3C6C62}" dt="2021-09-28T17:44:48.882" v="3009" actId="20577"/>
        <pc:sldMkLst>
          <pc:docMk/>
          <pc:sldMk cId="3955386517" sldId="400"/>
        </pc:sldMkLst>
        <pc:spChg chg="mod">
          <ac:chgData name="Starr Dobush" userId="7accac3c-7d3f-42e9-b068-363d2309f44f" providerId="ADAL" clId="{429566E4-E90D-784C-AAEB-C2E36A3C6C62}" dt="2021-09-21T15:42:22.116" v="2601" actId="20577"/>
          <ac:spMkLst>
            <pc:docMk/>
            <pc:sldMk cId="3955386517" sldId="400"/>
            <ac:spMk id="2" creationId="{BFD5E8EC-CDF6-944D-ABD5-2E228758940D}"/>
          </ac:spMkLst>
        </pc:spChg>
      </pc:sldChg>
      <pc:sldChg chg="ord modNotesTx">
        <pc:chgData name="Starr Dobush" userId="7accac3c-7d3f-42e9-b068-363d2309f44f" providerId="ADAL" clId="{429566E4-E90D-784C-AAEB-C2E36A3C6C62}" dt="2021-09-28T17:39:50.624" v="2766" actId="20577"/>
        <pc:sldMkLst>
          <pc:docMk/>
          <pc:sldMk cId="1038359511" sldId="401"/>
        </pc:sldMkLst>
      </pc:sldChg>
      <pc:sldChg chg="modSp mod ord">
        <pc:chgData name="Starr Dobush" userId="7accac3c-7d3f-42e9-b068-363d2309f44f" providerId="ADAL" clId="{429566E4-E90D-784C-AAEB-C2E36A3C6C62}" dt="2021-09-28T20:34:15.410" v="3691" actId="313"/>
        <pc:sldMkLst>
          <pc:docMk/>
          <pc:sldMk cId="3200136777" sldId="402"/>
        </pc:sldMkLst>
        <pc:spChg chg="mod">
          <ac:chgData name="Starr Dobush" userId="7accac3c-7d3f-42e9-b068-363d2309f44f" providerId="ADAL" clId="{429566E4-E90D-784C-AAEB-C2E36A3C6C62}" dt="2021-09-28T20:34:15.410" v="3691" actId="313"/>
          <ac:spMkLst>
            <pc:docMk/>
            <pc:sldMk cId="3200136777" sldId="402"/>
            <ac:spMk id="3" creationId="{B128C680-D46E-E14B-B087-9C6C539F46FA}"/>
          </ac:spMkLst>
        </pc:spChg>
      </pc:sldChg>
      <pc:sldChg chg="modSp new del mod ord addCm modCm">
        <pc:chgData name="Starr Dobush" userId="7accac3c-7d3f-42e9-b068-363d2309f44f" providerId="ADAL" clId="{429566E4-E90D-784C-AAEB-C2E36A3C6C62}" dt="2021-09-21T15:35:14.665" v="2556" actId="2696"/>
        <pc:sldMkLst>
          <pc:docMk/>
          <pc:sldMk cId="3991268122" sldId="403"/>
        </pc:sldMkLst>
        <pc:spChg chg="mod">
          <ac:chgData name="Starr Dobush" userId="7accac3c-7d3f-42e9-b068-363d2309f44f" providerId="ADAL" clId="{429566E4-E90D-784C-AAEB-C2E36A3C6C62}" dt="2021-09-17T20:12:56.748" v="531" actId="20577"/>
          <ac:spMkLst>
            <pc:docMk/>
            <pc:sldMk cId="3991268122" sldId="403"/>
            <ac:spMk id="2" creationId="{C7268710-4D97-804B-81AB-0958F421A10A}"/>
          </ac:spMkLst>
        </pc:spChg>
        <pc:spChg chg="mod">
          <ac:chgData name="Starr Dobush" userId="7accac3c-7d3f-42e9-b068-363d2309f44f" providerId="ADAL" clId="{429566E4-E90D-784C-AAEB-C2E36A3C6C62}" dt="2021-09-21T12:25:28.130" v="1153" actId="33524"/>
          <ac:spMkLst>
            <pc:docMk/>
            <pc:sldMk cId="3991268122" sldId="403"/>
            <ac:spMk id="3" creationId="{2B71AEA0-DFA5-E84E-8C61-DECE7FB918CC}"/>
          </ac:spMkLst>
        </pc:spChg>
      </pc:sldChg>
      <pc:sldChg chg="modSp new mod addCm delCm modCm modNotesTx">
        <pc:chgData name="Starr Dobush" userId="7accac3c-7d3f-42e9-b068-363d2309f44f" providerId="ADAL" clId="{429566E4-E90D-784C-AAEB-C2E36A3C6C62}" dt="2021-09-28T20:09:59.110" v="3357" actId="20577"/>
        <pc:sldMkLst>
          <pc:docMk/>
          <pc:sldMk cId="1192417098" sldId="404"/>
        </pc:sldMkLst>
        <pc:spChg chg="mod">
          <ac:chgData name="Starr Dobush" userId="7accac3c-7d3f-42e9-b068-363d2309f44f" providerId="ADAL" clId="{429566E4-E90D-784C-AAEB-C2E36A3C6C62}" dt="2021-09-21T16:18:21.221" v="2645" actId="20577"/>
          <ac:spMkLst>
            <pc:docMk/>
            <pc:sldMk cId="1192417098" sldId="404"/>
            <ac:spMk id="2" creationId="{6E39E7CC-3B84-CD49-82C7-82AFA9E91C09}"/>
          </ac:spMkLst>
        </pc:spChg>
        <pc:spChg chg="mod">
          <ac:chgData name="Starr Dobush" userId="7accac3c-7d3f-42e9-b068-363d2309f44f" providerId="ADAL" clId="{429566E4-E90D-784C-AAEB-C2E36A3C6C62}" dt="2021-09-28T20:09:59.110" v="3357" actId="20577"/>
          <ac:spMkLst>
            <pc:docMk/>
            <pc:sldMk cId="1192417098" sldId="404"/>
            <ac:spMk id="3" creationId="{224E7208-A5CB-FD4B-8186-31444833CBB9}"/>
          </ac:spMkLst>
        </pc:spChg>
        <pc:spChg chg="mod">
          <ac:chgData name="Starr Dobush" userId="7accac3c-7d3f-42e9-b068-363d2309f44f" providerId="ADAL" clId="{429566E4-E90D-784C-AAEB-C2E36A3C6C62}" dt="2021-09-28T20:07:02.860" v="3179" actId="114"/>
          <ac:spMkLst>
            <pc:docMk/>
            <pc:sldMk cId="1192417098" sldId="404"/>
            <ac:spMk id="4" creationId="{6AC8A1C8-5546-D24F-9DC0-6E6E936909EC}"/>
          </ac:spMkLst>
        </pc:spChg>
      </pc:sldChg>
      <pc:sldChg chg="modSp new del mod addCm modCm">
        <pc:chgData name="Starr Dobush" userId="7accac3c-7d3f-42e9-b068-363d2309f44f" providerId="ADAL" clId="{429566E4-E90D-784C-AAEB-C2E36A3C6C62}" dt="2021-09-21T13:57:04.168" v="2155" actId="2696"/>
        <pc:sldMkLst>
          <pc:docMk/>
          <pc:sldMk cId="958366190" sldId="405"/>
        </pc:sldMkLst>
        <pc:spChg chg="mod">
          <ac:chgData name="Starr Dobush" userId="7accac3c-7d3f-42e9-b068-363d2309f44f" providerId="ADAL" clId="{429566E4-E90D-784C-AAEB-C2E36A3C6C62}" dt="2021-09-21T12:32:26.468" v="1197" actId="20577"/>
          <ac:spMkLst>
            <pc:docMk/>
            <pc:sldMk cId="958366190" sldId="405"/>
            <ac:spMk id="2" creationId="{F9456DEA-0BE8-5945-9801-BC5B3753DA19}"/>
          </ac:spMkLst>
        </pc:spChg>
        <pc:spChg chg="mod">
          <ac:chgData name="Starr Dobush" userId="7accac3c-7d3f-42e9-b068-363d2309f44f" providerId="ADAL" clId="{429566E4-E90D-784C-AAEB-C2E36A3C6C62}" dt="2021-09-21T12:33:51.862" v="1318" actId="20577"/>
          <ac:spMkLst>
            <pc:docMk/>
            <pc:sldMk cId="958366190" sldId="405"/>
            <ac:spMk id="4" creationId="{7754A2D3-E7E0-514F-B109-97EED3D388B2}"/>
          </ac:spMkLst>
        </pc:spChg>
      </pc:sldChg>
      <pc:sldChg chg="addSp delSp modSp new del mod modNotesTx">
        <pc:chgData name="Starr Dobush" userId="7accac3c-7d3f-42e9-b068-363d2309f44f" providerId="ADAL" clId="{429566E4-E90D-784C-AAEB-C2E36A3C6C62}" dt="2021-09-21T13:18:47.373" v="2076" actId="2696"/>
        <pc:sldMkLst>
          <pc:docMk/>
          <pc:sldMk cId="388844289" sldId="406"/>
        </pc:sldMkLst>
        <pc:spChg chg="del mod">
          <ac:chgData name="Starr Dobush" userId="7accac3c-7d3f-42e9-b068-363d2309f44f" providerId="ADAL" clId="{429566E4-E90D-784C-AAEB-C2E36A3C6C62}" dt="2021-09-21T13:13:18.595" v="2025" actId="478"/>
          <ac:spMkLst>
            <pc:docMk/>
            <pc:sldMk cId="388844289" sldId="406"/>
            <ac:spMk id="2" creationId="{CBA040A9-030F-1142-8A12-27A9A707B1A2}"/>
          </ac:spMkLst>
        </pc:spChg>
        <pc:spChg chg="mod">
          <ac:chgData name="Starr Dobush" userId="7accac3c-7d3f-42e9-b068-363d2309f44f" providerId="ADAL" clId="{429566E4-E90D-784C-AAEB-C2E36A3C6C62}" dt="2021-09-21T13:13:23.615" v="2026"/>
          <ac:spMkLst>
            <pc:docMk/>
            <pc:sldMk cId="388844289" sldId="406"/>
            <ac:spMk id="3" creationId="{3EEB59B0-A83C-504F-9C2D-94F03CC42D64}"/>
          </ac:spMkLst>
        </pc:spChg>
        <pc:spChg chg="mod">
          <ac:chgData name="Starr Dobush" userId="7accac3c-7d3f-42e9-b068-363d2309f44f" providerId="ADAL" clId="{429566E4-E90D-784C-AAEB-C2E36A3C6C62}" dt="2021-09-21T13:14:48.076" v="2034"/>
          <ac:spMkLst>
            <pc:docMk/>
            <pc:sldMk cId="388844289" sldId="406"/>
            <ac:spMk id="4" creationId="{A6A6F9E5-55E6-A94B-816E-ACE999A10577}"/>
          </ac:spMkLst>
        </pc:spChg>
        <pc:spChg chg="add mod">
          <ac:chgData name="Starr Dobush" userId="7accac3c-7d3f-42e9-b068-363d2309f44f" providerId="ADAL" clId="{429566E4-E90D-784C-AAEB-C2E36A3C6C62}" dt="2021-09-21T13:13:36.839" v="2031" actId="27636"/>
          <ac:spMkLst>
            <pc:docMk/>
            <pc:sldMk cId="388844289" sldId="406"/>
            <ac:spMk id="6" creationId="{BEA3F17E-4B0A-5147-9BB6-93134F47D890}"/>
          </ac:spMkLst>
        </pc:spChg>
      </pc:sldChg>
      <pc:sldMasterChg chg="modSldLayout">
        <pc:chgData name="Starr Dobush" userId="7accac3c-7d3f-42e9-b068-363d2309f44f" providerId="ADAL" clId="{429566E4-E90D-784C-AAEB-C2E36A3C6C62}" dt="2021-09-27T17:38:18.482" v="2718" actId="1035"/>
        <pc:sldMasterMkLst>
          <pc:docMk/>
          <pc:sldMasterMk cId="640617768" sldId="2147483648"/>
        </pc:sldMasterMkLst>
        <pc:sldLayoutChg chg="addSp delSp modSp mod">
          <pc:chgData name="Starr Dobush" userId="7accac3c-7d3f-42e9-b068-363d2309f44f" providerId="ADAL" clId="{429566E4-E90D-784C-AAEB-C2E36A3C6C62}" dt="2021-09-27T17:38:06.223" v="2687"/>
          <pc:sldLayoutMkLst>
            <pc:docMk/>
            <pc:sldMasterMk cId="640617768" sldId="2147483648"/>
            <pc:sldLayoutMk cId="1016795960" sldId="2147483649"/>
          </pc:sldLayoutMkLst>
          <pc:spChg chg="add del mod">
            <ac:chgData name="Starr Dobush" userId="7accac3c-7d3f-42e9-b068-363d2309f44f" providerId="ADAL" clId="{429566E4-E90D-784C-AAEB-C2E36A3C6C62}" dt="2021-09-27T17:38:06.223" v="2687"/>
            <ac:spMkLst>
              <pc:docMk/>
              <pc:sldMasterMk cId="640617768" sldId="2147483648"/>
              <pc:sldLayoutMk cId="1016795960" sldId="2147483649"/>
              <ac:spMk id="7" creationId="{BBE2956B-F7C8-4E4C-B716-146BC2222982}"/>
            </ac:spMkLst>
          </pc:spChg>
        </pc:sldLayoutChg>
        <pc:sldLayoutChg chg="modSp mod">
          <pc:chgData name="Starr Dobush" userId="7accac3c-7d3f-42e9-b068-363d2309f44f" providerId="ADAL" clId="{429566E4-E90D-784C-AAEB-C2E36A3C6C62}" dt="2021-09-27T17:38:18.482" v="2718" actId="1035"/>
          <pc:sldLayoutMkLst>
            <pc:docMk/>
            <pc:sldMasterMk cId="640617768" sldId="2147483648"/>
            <pc:sldLayoutMk cId="1891512560" sldId="2147483651"/>
          </pc:sldLayoutMkLst>
          <pc:spChg chg="mod">
            <ac:chgData name="Starr Dobush" userId="7accac3c-7d3f-42e9-b068-363d2309f44f" providerId="ADAL" clId="{429566E4-E90D-784C-AAEB-C2E36A3C6C62}" dt="2021-09-27T17:38:18.482" v="2718" actId="1035"/>
            <ac:spMkLst>
              <pc:docMk/>
              <pc:sldMasterMk cId="640617768" sldId="2147483648"/>
              <pc:sldLayoutMk cId="1891512560" sldId="2147483651"/>
              <ac:spMk id="4" creationId="{00000000-0000-0000-0000-000000000000}"/>
            </ac:spMkLst>
          </pc:spChg>
        </pc:sldLayoutChg>
      </pc:sldMasterChg>
    </pc:docChg>
  </pc:docChgLst>
  <pc:docChgLst>
    <pc:chgData name="Starr Dobush" userId="S::starr_dobush@ocali.org::7accac3c-7d3f-42e9-b068-363d2309f44f" providerId="AD" clId="Web-{DFC8A2E6-010D-A43D-C03E-AB98A3973B37}"/>
    <pc:docChg chg="modSld">
      <pc:chgData name="Starr Dobush" userId="S::starr_dobush@ocali.org::7accac3c-7d3f-42e9-b068-363d2309f44f" providerId="AD" clId="Web-{DFC8A2E6-010D-A43D-C03E-AB98A3973B37}" dt="2021-10-06T15:39:27.794" v="6"/>
      <pc:docMkLst>
        <pc:docMk/>
      </pc:docMkLst>
      <pc:sldChg chg="modSp">
        <pc:chgData name="Starr Dobush" userId="S::starr_dobush@ocali.org::7accac3c-7d3f-42e9-b068-363d2309f44f" providerId="AD" clId="Web-{DFC8A2E6-010D-A43D-C03E-AB98A3973B37}" dt="2021-10-06T14:01:26.150" v="5" actId="20577"/>
        <pc:sldMkLst>
          <pc:docMk/>
          <pc:sldMk cId="3955386517" sldId="400"/>
        </pc:sldMkLst>
        <pc:spChg chg="mod">
          <ac:chgData name="Starr Dobush" userId="S::starr_dobush@ocali.org::7accac3c-7d3f-42e9-b068-363d2309f44f" providerId="AD" clId="Web-{DFC8A2E6-010D-A43D-C03E-AB98A3973B37}" dt="2021-10-06T14:01:26.150" v="5" actId="20577"/>
          <ac:spMkLst>
            <pc:docMk/>
            <pc:sldMk cId="3955386517" sldId="400"/>
            <ac:spMk id="4" creationId="{CB67BD68-BC3C-CA40-8D73-FB471178AB21}"/>
          </ac:spMkLst>
        </pc:spChg>
      </pc:sldChg>
      <pc:sldChg chg="delCm">
        <pc:chgData name="Starr Dobush" userId="S::starr_dobush@ocali.org::7accac3c-7d3f-42e9-b068-363d2309f44f" providerId="AD" clId="Web-{DFC8A2E6-010D-A43D-C03E-AB98A3973B37}" dt="2021-10-06T15:39:27.794" v="6"/>
        <pc:sldMkLst>
          <pc:docMk/>
          <pc:sldMk cId="1038359511" sldId="401"/>
        </pc:sldMkLst>
      </pc:sldChg>
    </pc:docChg>
  </pc:docChgLst>
  <pc:docChgLst>
    <pc:chgData name="Starr Dobush" userId="S::starr_dobush@ocali.org::7accac3c-7d3f-42e9-b068-363d2309f44f" providerId="AD" clId="Web-{B55D6BA1-FB31-483E-77CF-6C6453DD2B1D}"/>
    <pc:docChg chg="">
      <pc:chgData name="Starr Dobush" userId="S::starr_dobush@ocali.org::7accac3c-7d3f-42e9-b068-363d2309f44f" providerId="AD" clId="Web-{B55D6BA1-FB31-483E-77CF-6C6453DD2B1D}" dt="2021-10-13T16:16:35.832" v="0"/>
      <pc:docMkLst>
        <pc:docMk/>
      </pc:docMkLst>
      <pc:sldChg chg="delCm">
        <pc:chgData name="Starr Dobush" userId="S::starr_dobush@ocali.org::7accac3c-7d3f-42e9-b068-363d2309f44f" providerId="AD" clId="Web-{B55D6BA1-FB31-483E-77CF-6C6453DD2B1D}" dt="2021-10-13T16:16:35.832" v="0"/>
        <pc:sldMkLst>
          <pc:docMk/>
          <pc:sldMk cId="1960970140" sldId="393"/>
        </pc:sldMkLst>
      </pc:sldChg>
    </pc:docChg>
  </pc:docChgLst>
  <pc:docChgLst>
    <pc:chgData name="Chris Filler" userId="S::chris_filler@ocali.org::18834a44-c2a5-4176-8fab-138eb1655fbf" providerId="AD" clId="Web-{2C0B1E0F-7C50-D148-117E-C2E261752115}"/>
    <pc:docChg chg="modSld">
      <pc:chgData name="Chris Filler" userId="S::chris_filler@ocali.org::18834a44-c2a5-4176-8fab-138eb1655fbf" providerId="AD" clId="Web-{2C0B1E0F-7C50-D148-117E-C2E261752115}" dt="2021-09-16T16:40:48.003" v="75"/>
      <pc:docMkLst>
        <pc:docMk/>
      </pc:docMkLst>
      <pc:sldChg chg="modSp addCm">
        <pc:chgData name="Chris Filler" userId="S::chris_filler@ocali.org::18834a44-c2a5-4176-8fab-138eb1655fbf" providerId="AD" clId="Web-{2C0B1E0F-7C50-D148-117E-C2E261752115}" dt="2021-09-16T16:29:11.624" v="14"/>
        <pc:sldMkLst>
          <pc:docMk/>
          <pc:sldMk cId="4132982662" sldId="257"/>
        </pc:sldMkLst>
        <pc:spChg chg="mod">
          <ac:chgData name="Chris Filler" userId="S::chris_filler@ocali.org::18834a44-c2a5-4176-8fab-138eb1655fbf" providerId="AD" clId="Web-{2C0B1E0F-7C50-D148-117E-C2E261752115}" dt="2021-09-16T16:28:56.749" v="13" actId="1076"/>
          <ac:spMkLst>
            <pc:docMk/>
            <pc:sldMk cId="4132982662" sldId="257"/>
            <ac:spMk id="7" creationId="{B973C00B-A120-724A-9920-DA2685920E98}"/>
          </ac:spMkLst>
        </pc:spChg>
      </pc:sldChg>
      <pc:sldChg chg="addCm">
        <pc:chgData name="Chris Filler" userId="S::chris_filler@ocali.org::18834a44-c2a5-4176-8fab-138eb1655fbf" providerId="AD" clId="Web-{2C0B1E0F-7C50-D148-117E-C2E261752115}" dt="2021-09-16T16:32:25" v="16"/>
        <pc:sldMkLst>
          <pc:docMk/>
          <pc:sldMk cId="1264459339" sldId="260"/>
        </pc:sldMkLst>
      </pc:sldChg>
      <pc:sldChg chg="addCm">
        <pc:chgData name="Chris Filler" userId="S::chris_filler@ocali.org::18834a44-c2a5-4176-8fab-138eb1655fbf" providerId="AD" clId="Web-{2C0B1E0F-7C50-D148-117E-C2E261752115}" dt="2021-09-16T16:30:56.593" v="15"/>
        <pc:sldMkLst>
          <pc:docMk/>
          <pc:sldMk cId="389435257" sldId="371"/>
        </pc:sldMkLst>
      </pc:sldChg>
      <pc:sldChg chg="addCm">
        <pc:chgData name="Chris Filler" userId="S::chris_filler@ocali.org::18834a44-c2a5-4176-8fab-138eb1655fbf" providerId="AD" clId="Web-{2C0B1E0F-7C50-D148-117E-C2E261752115}" dt="2021-09-16T16:40:48.003" v="75"/>
        <pc:sldMkLst>
          <pc:docMk/>
          <pc:sldMk cId="3486589211" sldId="378"/>
        </pc:sldMkLst>
      </pc:sldChg>
      <pc:sldChg chg="modSp">
        <pc:chgData name="Chris Filler" userId="S::chris_filler@ocali.org::18834a44-c2a5-4176-8fab-138eb1655fbf" providerId="AD" clId="Web-{2C0B1E0F-7C50-D148-117E-C2E261752115}" dt="2021-09-16T16:35:47.095" v="63" actId="20577"/>
        <pc:sldMkLst>
          <pc:docMk/>
          <pc:sldMk cId="2402010836" sldId="380"/>
        </pc:sldMkLst>
        <pc:spChg chg="mod">
          <ac:chgData name="Chris Filler" userId="S::chris_filler@ocali.org::18834a44-c2a5-4176-8fab-138eb1655fbf" providerId="AD" clId="Web-{2C0B1E0F-7C50-D148-117E-C2E261752115}" dt="2021-09-16T16:35:47.095" v="63" actId="20577"/>
          <ac:spMkLst>
            <pc:docMk/>
            <pc:sldMk cId="2402010836" sldId="380"/>
            <ac:spMk id="3" creationId="{9671AAD3-7DC8-3943-AC6D-9B9033E26246}"/>
          </ac:spMkLst>
        </pc:spChg>
      </pc:sldChg>
      <pc:sldChg chg="addCm">
        <pc:chgData name="Chris Filler" userId="S::chris_filler@ocali.org::18834a44-c2a5-4176-8fab-138eb1655fbf" providerId="AD" clId="Web-{2C0B1E0F-7C50-D148-117E-C2E261752115}" dt="2021-09-16T16:37:48.987" v="68"/>
        <pc:sldMkLst>
          <pc:docMk/>
          <pc:sldMk cId="1709612326" sldId="396"/>
        </pc:sldMkLst>
      </pc:sldChg>
      <pc:sldChg chg="modSp">
        <pc:chgData name="Chris Filler" userId="S::chris_filler@ocali.org::18834a44-c2a5-4176-8fab-138eb1655fbf" providerId="AD" clId="Web-{2C0B1E0F-7C50-D148-117E-C2E261752115}" dt="2021-09-16T16:36:54.267" v="67" actId="20577"/>
        <pc:sldMkLst>
          <pc:docMk/>
          <pc:sldMk cId="1718893060" sldId="397"/>
        </pc:sldMkLst>
        <pc:spChg chg="mod">
          <ac:chgData name="Chris Filler" userId="S::chris_filler@ocali.org::18834a44-c2a5-4176-8fab-138eb1655fbf" providerId="AD" clId="Web-{2C0B1E0F-7C50-D148-117E-C2E261752115}" dt="2021-09-16T16:36:28.845" v="65" actId="20577"/>
          <ac:spMkLst>
            <pc:docMk/>
            <pc:sldMk cId="1718893060" sldId="397"/>
            <ac:spMk id="4" creationId="{7C71FFBA-C845-B84C-95B6-58EB158C3882}"/>
          </ac:spMkLst>
        </pc:spChg>
        <pc:spChg chg="mod">
          <ac:chgData name="Chris Filler" userId="S::chris_filler@ocali.org::18834a44-c2a5-4176-8fab-138eb1655fbf" providerId="AD" clId="Web-{2C0B1E0F-7C50-D148-117E-C2E261752115}" dt="2021-09-16T16:36:54.267" v="67" actId="20577"/>
          <ac:spMkLst>
            <pc:docMk/>
            <pc:sldMk cId="1718893060" sldId="397"/>
            <ac:spMk id="5" creationId="{CCB99EFE-028D-7441-9569-9F6DCBCFE6BE}"/>
          </ac:spMkLst>
        </pc:spChg>
      </pc:sldChg>
      <pc:sldChg chg="addCm">
        <pc:chgData name="Chris Filler" userId="S::chris_filler@ocali.org::18834a44-c2a5-4176-8fab-138eb1655fbf" providerId="AD" clId="Web-{2C0B1E0F-7C50-D148-117E-C2E261752115}" dt="2021-09-16T16:39:10.643" v="69"/>
        <pc:sldMkLst>
          <pc:docMk/>
          <pc:sldMk cId="3955386517" sldId="400"/>
        </pc:sldMkLst>
      </pc:sldChg>
      <pc:sldChg chg="modSp addCm">
        <pc:chgData name="Chris Filler" userId="S::chris_filler@ocali.org::18834a44-c2a5-4176-8fab-138eb1655fbf" providerId="AD" clId="Web-{2C0B1E0F-7C50-D148-117E-C2E261752115}" dt="2021-09-16T16:39:44.050" v="74" actId="20577"/>
        <pc:sldMkLst>
          <pc:docMk/>
          <pc:sldMk cId="1038359511" sldId="401"/>
        </pc:sldMkLst>
        <pc:spChg chg="mod">
          <ac:chgData name="Chris Filler" userId="S::chris_filler@ocali.org::18834a44-c2a5-4176-8fab-138eb1655fbf" providerId="AD" clId="Web-{2C0B1E0F-7C50-D148-117E-C2E261752115}" dt="2021-09-16T16:39:44.050" v="74" actId="20577"/>
          <ac:spMkLst>
            <pc:docMk/>
            <pc:sldMk cId="1038359511" sldId="401"/>
            <ac:spMk id="8" creationId="{E75D6DA1-3D31-4846-B746-261DF082837C}"/>
          </ac:spMkLst>
        </pc:spChg>
      </pc:sldChg>
    </pc:docChg>
  </pc:docChgLst>
  <pc:docChgLst>
    <pc:chgData name="Starr Dobush" userId="S::starr_dobush@ocali.org::7accac3c-7d3f-42e9-b068-363d2309f44f" providerId="AD" clId="Web-{AD318AD1-39C3-B2B4-0376-B976161DC41D}"/>
    <pc:docChg chg="modSld">
      <pc:chgData name="Starr Dobush" userId="S::starr_dobush@ocali.org::7accac3c-7d3f-42e9-b068-363d2309f44f" providerId="AD" clId="Web-{AD318AD1-39C3-B2B4-0376-B976161DC41D}" dt="2021-10-15T17:01:28.673" v="12" actId="20577"/>
      <pc:docMkLst>
        <pc:docMk/>
      </pc:docMkLst>
      <pc:sldChg chg="modSp">
        <pc:chgData name="Starr Dobush" userId="S::starr_dobush@ocali.org::7accac3c-7d3f-42e9-b068-363d2309f44f" providerId="AD" clId="Web-{AD318AD1-39C3-B2B4-0376-B976161DC41D}" dt="2021-10-15T16:54:58.309" v="4" actId="20577"/>
        <pc:sldMkLst>
          <pc:docMk/>
          <pc:sldMk cId="4132982662" sldId="257"/>
        </pc:sldMkLst>
        <pc:spChg chg="mod">
          <ac:chgData name="Starr Dobush" userId="S::starr_dobush@ocali.org::7accac3c-7d3f-42e9-b068-363d2309f44f" providerId="AD" clId="Web-{AD318AD1-39C3-B2B4-0376-B976161DC41D}" dt="2021-10-15T16:54:06.306" v="2" actId="20577"/>
          <ac:spMkLst>
            <pc:docMk/>
            <pc:sldMk cId="4132982662" sldId="257"/>
            <ac:spMk id="4" creationId="{5F0FB204-F506-B343-8ECD-F83C659A9E51}"/>
          </ac:spMkLst>
        </pc:spChg>
        <pc:spChg chg="mod">
          <ac:chgData name="Starr Dobush" userId="S::starr_dobush@ocali.org::7accac3c-7d3f-42e9-b068-363d2309f44f" providerId="AD" clId="Web-{AD318AD1-39C3-B2B4-0376-B976161DC41D}" dt="2021-10-15T16:54:16.838" v="3" actId="20577"/>
          <ac:spMkLst>
            <pc:docMk/>
            <pc:sldMk cId="4132982662" sldId="257"/>
            <ac:spMk id="5" creationId="{0A49F66C-B5EE-D94C-AB10-4B7BC47491CD}"/>
          </ac:spMkLst>
        </pc:spChg>
        <pc:spChg chg="mod">
          <ac:chgData name="Starr Dobush" userId="S::starr_dobush@ocali.org::7accac3c-7d3f-42e9-b068-363d2309f44f" providerId="AD" clId="Web-{AD318AD1-39C3-B2B4-0376-B976161DC41D}" dt="2021-10-15T16:54:58.309" v="4" actId="20577"/>
          <ac:spMkLst>
            <pc:docMk/>
            <pc:sldMk cId="4132982662" sldId="257"/>
            <ac:spMk id="7" creationId="{B973C00B-A120-724A-9920-DA2685920E98}"/>
          </ac:spMkLst>
        </pc:spChg>
      </pc:sldChg>
      <pc:sldChg chg="modSp">
        <pc:chgData name="Starr Dobush" userId="S::starr_dobush@ocali.org::7accac3c-7d3f-42e9-b068-363d2309f44f" providerId="AD" clId="Web-{AD318AD1-39C3-B2B4-0376-B976161DC41D}" dt="2021-10-15T16:57:42.927" v="10" actId="20577"/>
        <pc:sldMkLst>
          <pc:docMk/>
          <pc:sldMk cId="1264459339" sldId="260"/>
        </pc:sldMkLst>
        <pc:spChg chg="mod">
          <ac:chgData name="Starr Dobush" userId="S::starr_dobush@ocali.org::7accac3c-7d3f-42e9-b068-363d2309f44f" providerId="AD" clId="Web-{AD318AD1-39C3-B2B4-0376-B976161DC41D}" dt="2021-10-15T16:57:42.927" v="10" actId="20577"/>
          <ac:spMkLst>
            <pc:docMk/>
            <pc:sldMk cId="1264459339" sldId="260"/>
            <ac:spMk id="3" creationId="{00000000-0000-0000-0000-000000000000}"/>
          </ac:spMkLst>
        </pc:spChg>
        <pc:spChg chg="mod">
          <ac:chgData name="Starr Dobush" userId="S::starr_dobush@ocali.org::7accac3c-7d3f-42e9-b068-363d2309f44f" providerId="AD" clId="Web-{AD318AD1-39C3-B2B4-0376-B976161DC41D}" dt="2021-10-15T16:57:34.192" v="9" actId="20577"/>
          <ac:spMkLst>
            <pc:docMk/>
            <pc:sldMk cId="1264459339" sldId="260"/>
            <ac:spMk id="4" creationId="{00000000-0000-0000-0000-000000000000}"/>
          </ac:spMkLst>
        </pc:spChg>
      </pc:sldChg>
      <pc:sldChg chg="modSp">
        <pc:chgData name="Starr Dobush" userId="S::starr_dobush@ocali.org::7accac3c-7d3f-42e9-b068-363d2309f44f" providerId="AD" clId="Web-{AD318AD1-39C3-B2B4-0376-B976161DC41D}" dt="2021-10-15T16:56:35.830" v="7" actId="20577"/>
        <pc:sldMkLst>
          <pc:docMk/>
          <pc:sldMk cId="3520809112" sldId="282"/>
        </pc:sldMkLst>
        <pc:spChg chg="mod">
          <ac:chgData name="Starr Dobush" userId="S::starr_dobush@ocali.org::7accac3c-7d3f-42e9-b068-363d2309f44f" providerId="AD" clId="Web-{AD318AD1-39C3-B2B4-0376-B976161DC41D}" dt="2021-10-15T16:56:35.830" v="7" actId="20577"/>
          <ac:spMkLst>
            <pc:docMk/>
            <pc:sldMk cId="3520809112" sldId="282"/>
            <ac:spMk id="4" creationId="{30D5345B-363C-BF45-A3A6-1DBA44BE8141}"/>
          </ac:spMkLst>
        </pc:spChg>
      </pc:sldChg>
      <pc:sldChg chg="modSp">
        <pc:chgData name="Starr Dobush" userId="S::starr_dobush@ocali.org::7accac3c-7d3f-42e9-b068-363d2309f44f" providerId="AD" clId="Web-{AD318AD1-39C3-B2B4-0376-B976161DC41D}" dt="2021-10-15T16:53:46.837" v="1" actId="20577"/>
        <pc:sldMkLst>
          <pc:docMk/>
          <pc:sldMk cId="389435257" sldId="371"/>
        </pc:sldMkLst>
        <pc:spChg chg="mod">
          <ac:chgData name="Starr Dobush" userId="S::starr_dobush@ocali.org::7accac3c-7d3f-42e9-b068-363d2309f44f" providerId="AD" clId="Web-{AD318AD1-39C3-B2B4-0376-B976161DC41D}" dt="2021-10-15T16:53:46.837" v="1" actId="20577"/>
          <ac:spMkLst>
            <pc:docMk/>
            <pc:sldMk cId="389435257" sldId="371"/>
            <ac:spMk id="2" creationId="{00000000-0000-0000-0000-000000000000}"/>
          </ac:spMkLst>
        </pc:spChg>
        <pc:spChg chg="mod">
          <ac:chgData name="Starr Dobush" userId="S::starr_dobush@ocali.org::7accac3c-7d3f-42e9-b068-363d2309f44f" providerId="AD" clId="Web-{AD318AD1-39C3-B2B4-0376-B976161DC41D}" dt="2021-10-15T16:53:36.492" v="0" actId="20577"/>
          <ac:spMkLst>
            <pc:docMk/>
            <pc:sldMk cId="389435257" sldId="371"/>
            <ac:spMk id="3" creationId="{7A752CD7-B036-254F-B915-C8C29C7CFA89}"/>
          </ac:spMkLst>
        </pc:spChg>
      </pc:sldChg>
      <pc:sldChg chg="modSp">
        <pc:chgData name="Starr Dobush" userId="S::starr_dobush@ocali.org::7accac3c-7d3f-42e9-b068-363d2309f44f" providerId="AD" clId="Web-{AD318AD1-39C3-B2B4-0376-B976161DC41D}" dt="2021-10-15T17:01:28.673" v="12" actId="20577"/>
        <pc:sldMkLst>
          <pc:docMk/>
          <pc:sldMk cId="3200136777" sldId="402"/>
        </pc:sldMkLst>
        <pc:spChg chg="mod">
          <ac:chgData name="Starr Dobush" userId="S::starr_dobush@ocali.org::7accac3c-7d3f-42e9-b068-363d2309f44f" providerId="AD" clId="Web-{AD318AD1-39C3-B2B4-0376-B976161DC41D}" dt="2021-10-15T17:01:28.673" v="12" actId="20577"/>
          <ac:spMkLst>
            <pc:docMk/>
            <pc:sldMk cId="3200136777" sldId="402"/>
            <ac:spMk id="3" creationId="{B128C680-D46E-E14B-B087-9C6C539F46FA}"/>
          </ac:spMkLst>
        </pc:spChg>
      </pc:sldChg>
    </pc:docChg>
  </pc:docChgLst>
  <pc:docChgLst>
    <pc:chgData name="Starr Dobush" userId="S::starr_dobush@ocali.org::7accac3c-7d3f-42e9-b068-363d2309f44f" providerId="AD" clId="Web-{FD746821-B173-1EEA-59DB-DAEFDECCF33D}"/>
    <pc:docChg chg="modSld">
      <pc:chgData name="Starr Dobush" userId="S::starr_dobush@ocali.org::7accac3c-7d3f-42e9-b068-363d2309f44f" providerId="AD" clId="Web-{FD746821-B173-1EEA-59DB-DAEFDECCF33D}" dt="2021-10-05T16:36:01.156" v="59" actId="20577"/>
      <pc:docMkLst>
        <pc:docMk/>
      </pc:docMkLst>
      <pc:sldChg chg="delCm">
        <pc:chgData name="Starr Dobush" userId="S::starr_dobush@ocali.org::7accac3c-7d3f-42e9-b068-363d2309f44f" providerId="AD" clId="Web-{FD746821-B173-1EEA-59DB-DAEFDECCF33D}" dt="2021-10-05T14:27:36.670" v="38"/>
        <pc:sldMkLst>
          <pc:docMk/>
          <pc:sldMk cId="3617691790" sldId="261"/>
        </pc:sldMkLst>
      </pc:sldChg>
      <pc:sldChg chg="modSp">
        <pc:chgData name="Starr Dobush" userId="S::starr_dobush@ocali.org::7accac3c-7d3f-42e9-b068-363d2309f44f" providerId="AD" clId="Web-{FD746821-B173-1EEA-59DB-DAEFDECCF33D}" dt="2021-10-05T13:27:16.428" v="37" actId="1076"/>
        <pc:sldMkLst>
          <pc:docMk/>
          <pc:sldMk cId="1939796776" sldId="267"/>
        </pc:sldMkLst>
        <pc:picChg chg="mod">
          <ac:chgData name="Starr Dobush" userId="S::starr_dobush@ocali.org::7accac3c-7d3f-42e9-b068-363d2309f44f" providerId="AD" clId="Web-{FD746821-B173-1EEA-59DB-DAEFDECCF33D}" dt="2021-10-05T13:27:16.428" v="37" actId="1076"/>
          <ac:picMkLst>
            <pc:docMk/>
            <pc:sldMk cId="1939796776" sldId="267"/>
            <ac:picMk id="11" creationId="{B83C571E-3AA9-534D-A4ED-15D5649624D2}"/>
          </ac:picMkLst>
        </pc:picChg>
      </pc:sldChg>
      <pc:sldChg chg="modNotes">
        <pc:chgData name="Starr Dobush" userId="S::starr_dobush@ocali.org::7accac3c-7d3f-42e9-b068-363d2309f44f" providerId="AD" clId="Web-{FD746821-B173-1EEA-59DB-DAEFDECCF33D}" dt="2021-10-05T16:32:24.917" v="57"/>
        <pc:sldMkLst>
          <pc:docMk/>
          <pc:sldMk cId="1758533348" sldId="290"/>
        </pc:sldMkLst>
      </pc:sldChg>
      <pc:sldChg chg="modNotes">
        <pc:chgData name="Starr Dobush" userId="S::starr_dobush@ocali.org::7accac3c-7d3f-42e9-b068-363d2309f44f" providerId="AD" clId="Web-{FD746821-B173-1EEA-59DB-DAEFDECCF33D}" dt="2021-10-05T12:32:07.818" v="19"/>
        <pc:sldMkLst>
          <pc:docMk/>
          <pc:sldMk cId="1489994844" sldId="374"/>
        </pc:sldMkLst>
      </pc:sldChg>
      <pc:sldChg chg="modNotes">
        <pc:chgData name="Starr Dobush" userId="S::starr_dobush@ocali.org::7accac3c-7d3f-42e9-b068-363d2309f44f" providerId="AD" clId="Web-{FD746821-B173-1EEA-59DB-DAEFDECCF33D}" dt="2021-10-05T16:20:01.697" v="54"/>
        <pc:sldMkLst>
          <pc:docMk/>
          <pc:sldMk cId="3173451299" sldId="382"/>
        </pc:sldMkLst>
      </pc:sldChg>
      <pc:sldChg chg="modSp addCm delCm">
        <pc:chgData name="Starr Dobush" userId="S::starr_dobush@ocali.org::7accac3c-7d3f-42e9-b068-363d2309f44f" providerId="AD" clId="Web-{FD746821-B173-1EEA-59DB-DAEFDECCF33D}" dt="2021-10-05T12:45:00.120" v="35"/>
        <pc:sldMkLst>
          <pc:docMk/>
          <pc:sldMk cId="3200136777" sldId="402"/>
        </pc:sldMkLst>
        <pc:spChg chg="mod">
          <ac:chgData name="Starr Dobush" userId="S::starr_dobush@ocali.org::7accac3c-7d3f-42e9-b068-363d2309f44f" providerId="AD" clId="Web-{FD746821-B173-1EEA-59DB-DAEFDECCF33D}" dt="2021-10-05T12:44:46.588" v="34" actId="20577"/>
          <ac:spMkLst>
            <pc:docMk/>
            <pc:sldMk cId="3200136777" sldId="402"/>
            <ac:spMk id="2" creationId="{EBBD2796-6FBB-824C-A44C-5CF520212B1B}"/>
          </ac:spMkLst>
        </pc:spChg>
        <pc:spChg chg="mod">
          <ac:chgData name="Starr Dobush" userId="S::starr_dobush@ocali.org::7accac3c-7d3f-42e9-b068-363d2309f44f" providerId="AD" clId="Web-{FD746821-B173-1EEA-59DB-DAEFDECCF33D}" dt="2021-10-05T12:44:35.416" v="33" actId="20577"/>
          <ac:spMkLst>
            <pc:docMk/>
            <pc:sldMk cId="3200136777" sldId="402"/>
            <ac:spMk id="3" creationId="{B128C680-D46E-E14B-B087-9C6C539F46FA}"/>
          </ac:spMkLst>
        </pc:spChg>
      </pc:sldChg>
      <pc:sldChg chg="modSp">
        <pc:chgData name="Starr Dobush" userId="S::starr_dobush@ocali.org::7accac3c-7d3f-42e9-b068-363d2309f44f" providerId="AD" clId="Web-{FD746821-B173-1EEA-59DB-DAEFDECCF33D}" dt="2021-10-05T16:36:01.156" v="59" actId="20577"/>
        <pc:sldMkLst>
          <pc:docMk/>
          <pc:sldMk cId="1192417098" sldId="404"/>
        </pc:sldMkLst>
        <pc:spChg chg="mod">
          <ac:chgData name="Starr Dobush" userId="S::starr_dobush@ocali.org::7accac3c-7d3f-42e9-b068-363d2309f44f" providerId="AD" clId="Web-{FD746821-B173-1EEA-59DB-DAEFDECCF33D}" dt="2021-10-05T16:36:01.156" v="59" actId="20577"/>
          <ac:spMkLst>
            <pc:docMk/>
            <pc:sldMk cId="1192417098" sldId="404"/>
            <ac:spMk id="3" creationId="{224E7208-A5CB-FD4B-8186-31444833CBB9}"/>
          </ac:spMkLst>
        </pc:spChg>
      </pc:sldChg>
    </pc:docChg>
  </pc:docChgLst>
  <pc:docChgLst>
    <pc:chgData name="Starr Dobush" userId="7accac3c-7d3f-42e9-b068-363d2309f44f" providerId="ADAL" clId="{491E497E-A00A-4545-BC40-A60FAF938485}"/>
    <pc:docChg chg="custSel modSld">
      <pc:chgData name="Starr Dobush" userId="7accac3c-7d3f-42e9-b068-363d2309f44f" providerId="ADAL" clId="{491E497E-A00A-4545-BC40-A60FAF938485}" dt="2021-08-23T18:10:06.395" v="51"/>
      <pc:docMkLst>
        <pc:docMk/>
      </pc:docMkLst>
      <pc:sldChg chg="addCm modCm">
        <pc:chgData name="Starr Dobush" userId="7accac3c-7d3f-42e9-b068-363d2309f44f" providerId="ADAL" clId="{491E497E-A00A-4545-BC40-A60FAF938485}" dt="2021-08-23T18:05:57.136" v="39"/>
        <pc:sldMkLst>
          <pc:docMk/>
          <pc:sldMk cId="4132982662" sldId="257"/>
        </pc:sldMkLst>
      </pc:sldChg>
      <pc:sldChg chg="addCm modCm">
        <pc:chgData name="Starr Dobush" userId="7accac3c-7d3f-42e9-b068-363d2309f44f" providerId="ADAL" clId="{491E497E-A00A-4545-BC40-A60FAF938485}" dt="2021-08-23T18:08:05.118" v="43"/>
        <pc:sldMkLst>
          <pc:docMk/>
          <pc:sldMk cId="3294786539" sldId="262"/>
        </pc:sldMkLst>
      </pc:sldChg>
      <pc:sldChg chg="addCm modCm">
        <pc:chgData name="Starr Dobush" userId="7accac3c-7d3f-42e9-b068-363d2309f44f" providerId="ADAL" clId="{491E497E-A00A-4545-BC40-A60FAF938485}" dt="2021-08-23T18:04:33.599" v="35"/>
        <pc:sldMkLst>
          <pc:docMk/>
          <pc:sldMk cId="3520809112" sldId="282"/>
        </pc:sldMkLst>
      </pc:sldChg>
      <pc:sldChg chg="addCm modCm">
        <pc:chgData name="Starr Dobush" userId="7accac3c-7d3f-42e9-b068-363d2309f44f" providerId="ADAL" clId="{491E497E-A00A-4545-BC40-A60FAF938485}" dt="2021-08-23T18:05:26.546" v="37"/>
        <pc:sldMkLst>
          <pc:docMk/>
          <pc:sldMk cId="389435257" sldId="371"/>
        </pc:sldMkLst>
      </pc:sldChg>
      <pc:sldChg chg="addCm modCm">
        <pc:chgData name="Starr Dobush" userId="7accac3c-7d3f-42e9-b068-363d2309f44f" providerId="ADAL" clId="{491E497E-A00A-4545-BC40-A60FAF938485}" dt="2021-08-23T18:04:10.760" v="33"/>
        <pc:sldMkLst>
          <pc:docMk/>
          <pc:sldMk cId="1068455846" sldId="372"/>
        </pc:sldMkLst>
      </pc:sldChg>
      <pc:sldChg chg="addCm modCm">
        <pc:chgData name="Starr Dobush" userId="7accac3c-7d3f-42e9-b068-363d2309f44f" providerId="ADAL" clId="{491E497E-A00A-4545-BC40-A60FAF938485}" dt="2021-08-23T18:02:57.275" v="31"/>
        <pc:sldMkLst>
          <pc:docMk/>
          <pc:sldMk cId="2402010836" sldId="380"/>
        </pc:sldMkLst>
      </pc:sldChg>
      <pc:sldChg chg="modSp mod addCm delCm modCm">
        <pc:chgData name="Starr Dobush" userId="7accac3c-7d3f-42e9-b068-363d2309f44f" providerId="ADAL" clId="{491E497E-A00A-4545-BC40-A60FAF938485}" dt="2021-08-23T18:06:32.629" v="40" actId="1592"/>
        <pc:sldMkLst>
          <pc:docMk/>
          <pc:sldMk cId="1695904832" sldId="381"/>
        </pc:sldMkLst>
        <pc:spChg chg="mod">
          <ac:chgData name="Starr Dobush" userId="7accac3c-7d3f-42e9-b068-363d2309f44f" providerId="ADAL" clId="{491E497E-A00A-4545-BC40-A60FAF938485}" dt="2021-08-23T18:01:59.933" v="29" actId="20577"/>
          <ac:spMkLst>
            <pc:docMk/>
            <pc:sldMk cId="1695904832" sldId="381"/>
            <ac:spMk id="4" creationId="{24456370-E7EC-B548-B40B-0DC2F3D17F5F}"/>
          </ac:spMkLst>
        </pc:spChg>
      </pc:sldChg>
      <pc:sldChg chg="modSp mod">
        <pc:chgData name="Starr Dobush" userId="7accac3c-7d3f-42e9-b068-363d2309f44f" providerId="ADAL" clId="{491E497E-A00A-4545-BC40-A60FAF938485}" dt="2021-08-23T17:59:54.981" v="11" actId="33524"/>
        <pc:sldMkLst>
          <pc:docMk/>
          <pc:sldMk cId="1960970140" sldId="393"/>
        </pc:sldMkLst>
        <pc:spChg chg="mod">
          <ac:chgData name="Starr Dobush" userId="7accac3c-7d3f-42e9-b068-363d2309f44f" providerId="ADAL" clId="{491E497E-A00A-4545-BC40-A60FAF938485}" dt="2021-08-23T17:59:54.981" v="11" actId="33524"/>
          <ac:spMkLst>
            <pc:docMk/>
            <pc:sldMk cId="1960970140" sldId="393"/>
            <ac:spMk id="4" creationId="{E0926FA7-69E0-084F-A829-92EB0105251E}"/>
          </ac:spMkLst>
        </pc:spChg>
      </pc:sldChg>
      <pc:sldChg chg="addCm modCm">
        <pc:chgData name="Starr Dobush" userId="7accac3c-7d3f-42e9-b068-363d2309f44f" providerId="ADAL" clId="{491E497E-A00A-4545-BC40-A60FAF938485}" dt="2021-08-23T18:00:18.093" v="13"/>
        <pc:sldMkLst>
          <pc:docMk/>
          <pc:sldMk cId="1709612326" sldId="396"/>
        </pc:sldMkLst>
      </pc:sldChg>
      <pc:sldChg chg="addCm modCm">
        <pc:chgData name="Starr Dobush" userId="7accac3c-7d3f-42e9-b068-363d2309f44f" providerId="ADAL" clId="{491E497E-A00A-4545-BC40-A60FAF938485}" dt="2021-08-23T18:07:39.797" v="41" actId="1589"/>
        <pc:sldMkLst>
          <pc:docMk/>
          <pc:sldMk cId="1718893060" sldId="397"/>
        </pc:sldMkLst>
      </pc:sldChg>
      <pc:sldChg chg="addCm modCm">
        <pc:chgData name="Starr Dobush" userId="7accac3c-7d3f-42e9-b068-363d2309f44f" providerId="ADAL" clId="{491E497E-A00A-4545-BC40-A60FAF938485}" dt="2021-08-23T18:09:35.141" v="49"/>
        <pc:sldMkLst>
          <pc:docMk/>
          <pc:sldMk cId="4172613668" sldId="399"/>
        </pc:sldMkLst>
      </pc:sldChg>
      <pc:sldChg chg="addCm modCm">
        <pc:chgData name="Starr Dobush" userId="7accac3c-7d3f-42e9-b068-363d2309f44f" providerId="ADAL" clId="{491E497E-A00A-4545-BC40-A60FAF938485}" dt="2021-08-23T18:08:47.951" v="45"/>
        <pc:sldMkLst>
          <pc:docMk/>
          <pc:sldMk cId="3955386517" sldId="400"/>
        </pc:sldMkLst>
      </pc:sldChg>
      <pc:sldChg chg="addCm modCm">
        <pc:chgData name="Starr Dobush" userId="7accac3c-7d3f-42e9-b068-363d2309f44f" providerId="ADAL" clId="{491E497E-A00A-4545-BC40-A60FAF938485}" dt="2021-08-23T18:09:11.151" v="47"/>
        <pc:sldMkLst>
          <pc:docMk/>
          <pc:sldMk cId="1038359511" sldId="401"/>
        </pc:sldMkLst>
      </pc:sldChg>
      <pc:sldChg chg="modSp mod addCm delCm modCm">
        <pc:chgData name="Starr Dobush" userId="7accac3c-7d3f-42e9-b068-363d2309f44f" providerId="ADAL" clId="{491E497E-A00A-4545-BC40-A60FAF938485}" dt="2021-08-23T18:10:06.395" v="51"/>
        <pc:sldMkLst>
          <pc:docMk/>
          <pc:sldMk cId="3200136777" sldId="402"/>
        </pc:sldMkLst>
        <pc:spChg chg="mod">
          <ac:chgData name="Starr Dobush" userId="7accac3c-7d3f-42e9-b068-363d2309f44f" providerId="ADAL" clId="{491E497E-A00A-4545-BC40-A60FAF938485}" dt="2021-08-23T17:53:42.081" v="10" actId="20577"/>
          <ac:spMkLst>
            <pc:docMk/>
            <pc:sldMk cId="3200136777" sldId="402"/>
            <ac:spMk id="3" creationId="{B128C680-D46E-E14B-B087-9C6C539F46FA}"/>
          </ac:spMkLst>
        </pc:spChg>
      </pc:sldChg>
    </pc:docChg>
  </pc:docChgLst>
  <pc:docChgLst>
    <pc:chgData name="Julie Burkhart" userId="69846fdd-506e-4835-8083-9cf08a467191" providerId="ADAL" clId="{55296973-4CC1-5F4C-BBDD-953741D95321}"/>
    <pc:docChg chg="modSld">
      <pc:chgData name="Julie Burkhart" userId="69846fdd-506e-4835-8083-9cf08a467191" providerId="ADAL" clId="{55296973-4CC1-5F4C-BBDD-953741D95321}" dt="2021-10-08T14:48:33.458" v="1" actId="113"/>
      <pc:docMkLst>
        <pc:docMk/>
      </pc:docMkLst>
      <pc:sldChg chg="modSp mod">
        <pc:chgData name="Julie Burkhart" userId="69846fdd-506e-4835-8083-9cf08a467191" providerId="ADAL" clId="{55296973-4CC1-5F4C-BBDD-953741D95321}" dt="2021-10-08T14:40:24.864" v="0" actId="20577"/>
        <pc:sldMkLst>
          <pc:docMk/>
          <pc:sldMk cId="70520109" sldId="375"/>
        </pc:sldMkLst>
        <pc:spChg chg="mod">
          <ac:chgData name="Julie Burkhart" userId="69846fdd-506e-4835-8083-9cf08a467191" providerId="ADAL" clId="{55296973-4CC1-5F4C-BBDD-953741D95321}" dt="2021-10-08T14:40:24.864" v="0" actId="20577"/>
          <ac:spMkLst>
            <pc:docMk/>
            <pc:sldMk cId="70520109" sldId="375"/>
            <ac:spMk id="9" creationId="{00000000-0000-0000-0000-000000000000}"/>
          </ac:spMkLst>
        </pc:spChg>
      </pc:sldChg>
      <pc:sldChg chg="modSp mod">
        <pc:chgData name="Julie Burkhart" userId="69846fdd-506e-4835-8083-9cf08a467191" providerId="ADAL" clId="{55296973-4CC1-5F4C-BBDD-953741D95321}" dt="2021-10-08T14:48:33.458" v="1" actId="113"/>
        <pc:sldMkLst>
          <pc:docMk/>
          <pc:sldMk cId="1192417098" sldId="404"/>
        </pc:sldMkLst>
        <pc:spChg chg="mod">
          <ac:chgData name="Julie Burkhart" userId="69846fdd-506e-4835-8083-9cf08a467191" providerId="ADAL" clId="{55296973-4CC1-5F4C-BBDD-953741D95321}" dt="2021-10-08T14:48:33.458" v="1" actId="113"/>
          <ac:spMkLst>
            <pc:docMk/>
            <pc:sldMk cId="1192417098" sldId="404"/>
            <ac:spMk id="2" creationId="{6E39E7CC-3B84-CD49-82C7-82AFA9E91C09}"/>
          </ac:spMkLst>
        </pc:spChg>
      </pc:sldChg>
    </pc:docChg>
  </pc:docChgLst>
  <pc:docChgLst>
    <pc:chgData name="Starr Dobush" userId="7accac3c-7d3f-42e9-b068-363d2309f44f" providerId="ADAL" clId="{43F8860F-FD36-5040-AD2F-8FE22D1CF831}"/>
    <pc:docChg chg="undo custSel modSld">
      <pc:chgData name="Starr Dobush" userId="7accac3c-7d3f-42e9-b068-363d2309f44f" providerId="ADAL" clId="{43F8860F-FD36-5040-AD2F-8FE22D1CF831}" dt="2021-10-15T17:21:58.920" v="252" actId="5793"/>
      <pc:docMkLst>
        <pc:docMk/>
      </pc:docMkLst>
      <pc:sldChg chg="modSp mod">
        <pc:chgData name="Starr Dobush" userId="7accac3c-7d3f-42e9-b068-363d2309f44f" providerId="ADAL" clId="{43F8860F-FD36-5040-AD2F-8FE22D1CF831}" dt="2021-10-15T17:13:38.008" v="199" actId="2711"/>
        <pc:sldMkLst>
          <pc:docMk/>
          <pc:sldMk cId="1264459339" sldId="260"/>
        </pc:sldMkLst>
        <pc:spChg chg="mod">
          <ac:chgData name="Starr Dobush" userId="7accac3c-7d3f-42e9-b068-363d2309f44f" providerId="ADAL" clId="{43F8860F-FD36-5040-AD2F-8FE22D1CF831}" dt="2021-10-15T17:13:38.008" v="199" actId="2711"/>
          <ac:spMkLst>
            <pc:docMk/>
            <pc:sldMk cId="1264459339" sldId="260"/>
            <ac:spMk id="2" creationId="{CFA2F014-F3BF-4D45-A8DF-5CC49A63D92B}"/>
          </ac:spMkLst>
        </pc:spChg>
        <pc:spChg chg="mod">
          <ac:chgData name="Starr Dobush" userId="7accac3c-7d3f-42e9-b068-363d2309f44f" providerId="ADAL" clId="{43F8860F-FD36-5040-AD2F-8FE22D1CF831}" dt="2021-10-15T17:13:30.421" v="198" actId="2711"/>
          <ac:spMkLst>
            <pc:docMk/>
            <pc:sldMk cId="1264459339" sldId="260"/>
            <ac:spMk id="4" creationId="{00000000-0000-0000-0000-000000000000}"/>
          </ac:spMkLst>
        </pc:spChg>
      </pc:sldChg>
      <pc:sldChg chg="modSp mod">
        <pc:chgData name="Starr Dobush" userId="7accac3c-7d3f-42e9-b068-363d2309f44f" providerId="ADAL" clId="{43F8860F-FD36-5040-AD2F-8FE22D1CF831}" dt="2021-10-15T17:14:09.967" v="202" actId="2711"/>
        <pc:sldMkLst>
          <pc:docMk/>
          <pc:sldMk cId="3617691790" sldId="261"/>
        </pc:sldMkLst>
        <pc:spChg chg="mod">
          <ac:chgData name="Starr Dobush" userId="7accac3c-7d3f-42e9-b068-363d2309f44f" providerId="ADAL" clId="{43F8860F-FD36-5040-AD2F-8FE22D1CF831}" dt="2021-10-15T17:14:09.967" v="202" actId="2711"/>
          <ac:spMkLst>
            <pc:docMk/>
            <pc:sldMk cId="3617691790" sldId="261"/>
            <ac:spMk id="3" creationId="{00000000-0000-0000-0000-000000000000}"/>
          </ac:spMkLst>
        </pc:spChg>
        <pc:spChg chg="mod">
          <ac:chgData name="Starr Dobush" userId="7accac3c-7d3f-42e9-b068-363d2309f44f" providerId="ADAL" clId="{43F8860F-FD36-5040-AD2F-8FE22D1CF831}" dt="2021-10-15T17:14:09.967" v="202" actId="2711"/>
          <ac:spMkLst>
            <pc:docMk/>
            <pc:sldMk cId="3617691790" sldId="261"/>
            <ac:spMk id="4" creationId="{00000000-0000-0000-0000-000000000000}"/>
          </ac:spMkLst>
        </pc:spChg>
      </pc:sldChg>
      <pc:sldChg chg="modSp mod modNotesTx">
        <pc:chgData name="Starr Dobush" userId="7accac3c-7d3f-42e9-b068-363d2309f44f" providerId="ADAL" clId="{43F8860F-FD36-5040-AD2F-8FE22D1CF831}" dt="2021-10-15T17:17:03.480" v="217" actId="2711"/>
        <pc:sldMkLst>
          <pc:docMk/>
          <pc:sldMk cId="3294786539" sldId="262"/>
        </pc:sldMkLst>
        <pc:spChg chg="mod">
          <ac:chgData name="Starr Dobush" userId="7accac3c-7d3f-42e9-b068-363d2309f44f" providerId="ADAL" clId="{43F8860F-FD36-5040-AD2F-8FE22D1CF831}" dt="2021-10-15T17:17:03.480" v="217" actId="2711"/>
          <ac:spMkLst>
            <pc:docMk/>
            <pc:sldMk cId="3294786539" sldId="262"/>
            <ac:spMk id="3" creationId="{00000000-0000-0000-0000-000000000000}"/>
          </ac:spMkLst>
        </pc:spChg>
        <pc:spChg chg="mod">
          <ac:chgData name="Starr Dobush" userId="7accac3c-7d3f-42e9-b068-363d2309f44f" providerId="ADAL" clId="{43F8860F-FD36-5040-AD2F-8FE22D1CF831}" dt="2021-10-15T17:17:03.480" v="217" actId="2711"/>
          <ac:spMkLst>
            <pc:docMk/>
            <pc:sldMk cId="3294786539" sldId="262"/>
            <ac:spMk id="4" creationId="{84CCEA9E-7067-404C-91A5-56A32A81CC12}"/>
          </ac:spMkLst>
        </pc:spChg>
        <pc:picChg chg="mod">
          <ac:chgData name="Starr Dobush" userId="7accac3c-7d3f-42e9-b068-363d2309f44f" providerId="ADAL" clId="{43F8860F-FD36-5040-AD2F-8FE22D1CF831}" dt="2021-10-11T15:31:19.942" v="184" actId="962"/>
          <ac:picMkLst>
            <pc:docMk/>
            <pc:sldMk cId="3294786539" sldId="262"/>
            <ac:picMk id="13" creationId="{69277FBC-8E41-024C-8A38-B6328B87E310}"/>
          </ac:picMkLst>
        </pc:picChg>
      </pc:sldChg>
      <pc:sldChg chg="modSp mod">
        <pc:chgData name="Starr Dobush" userId="7accac3c-7d3f-42e9-b068-363d2309f44f" providerId="ADAL" clId="{43F8860F-FD36-5040-AD2F-8FE22D1CF831}" dt="2021-10-15T17:16:22.305" v="213" actId="2711"/>
        <pc:sldMkLst>
          <pc:docMk/>
          <pc:sldMk cId="3145930954" sldId="263"/>
        </pc:sldMkLst>
        <pc:spChg chg="mod">
          <ac:chgData name="Starr Dobush" userId="7accac3c-7d3f-42e9-b068-363d2309f44f" providerId="ADAL" clId="{43F8860F-FD36-5040-AD2F-8FE22D1CF831}" dt="2021-10-15T17:16:22.305" v="213" actId="2711"/>
          <ac:spMkLst>
            <pc:docMk/>
            <pc:sldMk cId="3145930954" sldId="263"/>
            <ac:spMk id="10" creationId="{45B1C234-62E5-4F49-9737-63A6B3FAA42F}"/>
          </ac:spMkLst>
        </pc:spChg>
        <pc:spChg chg="mod">
          <ac:chgData name="Starr Dobush" userId="7accac3c-7d3f-42e9-b068-363d2309f44f" providerId="ADAL" clId="{43F8860F-FD36-5040-AD2F-8FE22D1CF831}" dt="2021-10-15T17:16:22.305" v="213" actId="2711"/>
          <ac:spMkLst>
            <pc:docMk/>
            <pc:sldMk cId="3145930954" sldId="263"/>
            <ac:spMk id="11" creationId="{53139377-AC0F-B149-9847-8F8C51EEC9F4}"/>
          </ac:spMkLst>
        </pc:spChg>
      </pc:sldChg>
      <pc:sldChg chg="modSp mod">
        <pc:chgData name="Starr Dobush" userId="7accac3c-7d3f-42e9-b068-363d2309f44f" providerId="ADAL" clId="{43F8860F-FD36-5040-AD2F-8FE22D1CF831}" dt="2021-10-15T17:20:04.336" v="234" actId="2711"/>
        <pc:sldMkLst>
          <pc:docMk/>
          <pc:sldMk cId="2154327164" sldId="265"/>
        </pc:sldMkLst>
        <pc:spChg chg="mod">
          <ac:chgData name="Starr Dobush" userId="7accac3c-7d3f-42e9-b068-363d2309f44f" providerId="ADAL" clId="{43F8860F-FD36-5040-AD2F-8FE22D1CF831}" dt="2021-10-15T17:20:04.336" v="234" actId="2711"/>
          <ac:spMkLst>
            <pc:docMk/>
            <pc:sldMk cId="2154327164" sldId="265"/>
            <ac:spMk id="2" creationId="{00000000-0000-0000-0000-000000000000}"/>
          </ac:spMkLst>
        </pc:spChg>
      </pc:sldChg>
      <pc:sldChg chg="modSp mod">
        <pc:chgData name="Starr Dobush" userId="7accac3c-7d3f-42e9-b068-363d2309f44f" providerId="ADAL" clId="{43F8860F-FD36-5040-AD2F-8FE22D1CF831}" dt="2021-10-15T17:17:14.310" v="218" actId="2711"/>
        <pc:sldMkLst>
          <pc:docMk/>
          <pc:sldMk cId="1939796776" sldId="267"/>
        </pc:sldMkLst>
        <pc:spChg chg="mod">
          <ac:chgData name="Starr Dobush" userId="7accac3c-7d3f-42e9-b068-363d2309f44f" providerId="ADAL" clId="{43F8860F-FD36-5040-AD2F-8FE22D1CF831}" dt="2021-10-15T17:17:14.310" v="218" actId="2711"/>
          <ac:spMkLst>
            <pc:docMk/>
            <pc:sldMk cId="1939796776" sldId="267"/>
            <ac:spMk id="2" creationId="{963958E9-616B-5B47-BD14-79560CFB4999}"/>
          </ac:spMkLst>
        </pc:spChg>
        <pc:spChg chg="mod">
          <ac:chgData name="Starr Dobush" userId="7accac3c-7d3f-42e9-b068-363d2309f44f" providerId="ADAL" clId="{43F8860F-FD36-5040-AD2F-8FE22D1CF831}" dt="2021-10-15T17:17:14.310" v="218" actId="2711"/>
          <ac:spMkLst>
            <pc:docMk/>
            <pc:sldMk cId="1939796776" sldId="267"/>
            <ac:spMk id="3" creationId="{2E3EE3E5-15F6-BF44-91D3-1081ED8715EC}"/>
          </ac:spMkLst>
        </pc:spChg>
      </pc:sldChg>
      <pc:sldChg chg="modSp mod">
        <pc:chgData name="Starr Dobush" userId="7accac3c-7d3f-42e9-b068-363d2309f44f" providerId="ADAL" clId="{43F8860F-FD36-5040-AD2F-8FE22D1CF831}" dt="2021-10-15T17:16:01.799" v="211" actId="2711"/>
        <pc:sldMkLst>
          <pc:docMk/>
          <pc:sldMk cId="602168048" sldId="270"/>
        </pc:sldMkLst>
        <pc:spChg chg="mod">
          <ac:chgData name="Starr Dobush" userId="7accac3c-7d3f-42e9-b068-363d2309f44f" providerId="ADAL" clId="{43F8860F-FD36-5040-AD2F-8FE22D1CF831}" dt="2021-10-15T17:16:01.799" v="211" actId="2711"/>
          <ac:spMkLst>
            <pc:docMk/>
            <pc:sldMk cId="602168048" sldId="270"/>
            <ac:spMk id="2" creationId="{21E6D1F4-838B-7143-97A1-E222358F6B46}"/>
          </ac:spMkLst>
        </pc:spChg>
        <pc:spChg chg="mod">
          <ac:chgData name="Starr Dobush" userId="7accac3c-7d3f-42e9-b068-363d2309f44f" providerId="ADAL" clId="{43F8860F-FD36-5040-AD2F-8FE22D1CF831}" dt="2021-10-15T17:16:01.799" v="211" actId="2711"/>
          <ac:spMkLst>
            <pc:docMk/>
            <pc:sldMk cId="602168048" sldId="270"/>
            <ac:spMk id="7" creationId="{D5BD6D1C-D298-4141-90AE-2F8D28FCA545}"/>
          </ac:spMkLst>
        </pc:spChg>
      </pc:sldChg>
      <pc:sldChg chg="modSp">
        <pc:chgData name="Starr Dobush" userId="7accac3c-7d3f-42e9-b068-363d2309f44f" providerId="ADAL" clId="{43F8860F-FD36-5040-AD2F-8FE22D1CF831}" dt="2021-10-15T17:19:55.812" v="233" actId="2711"/>
        <pc:sldMkLst>
          <pc:docMk/>
          <pc:sldMk cId="2757043710" sldId="274"/>
        </pc:sldMkLst>
        <pc:spChg chg="mod">
          <ac:chgData name="Starr Dobush" userId="7accac3c-7d3f-42e9-b068-363d2309f44f" providerId="ADAL" clId="{43F8860F-FD36-5040-AD2F-8FE22D1CF831}" dt="2021-10-15T17:19:55.812" v="233" actId="2711"/>
          <ac:spMkLst>
            <pc:docMk/>
            <pc:sldMk cId="2757043710" sldId="274"/>
            <ac:spMk id="2" creationId="{00000000-0000-0000-0000-000000000000}"/>
          </ac:spMkLst>
        </pc:spChg>
        <pc:spChg chg="mod">
          <ac:chgData name="Starr Dobush" userId="7accac3c-7d3f-42e9-b068-363d2309f44f" providerId="ADAL" clId="{43F8860F-FD36-5040-AD2F-8FE22D1CF831}" dt="2021-10-15T17:19:55.812" v="233" actId="2711"/>
          <ac:spMkLst>
            <pc:docMk/>
            <pc:sldMk cId="2757043710" sldId="274"/>
            <ac:spMk id="6" creationId="{00000000-0000-0000-0000-000000000000}"/>
          </ac:spMkLst>
        </pc:spChg>
        <pc:spChg chg="mod">
          <ac:chgData name="Starr Dobush" userId="7accac3c-7d3f-42e9-b068-363d2309f44f" providerId="ADAL" clId="{43F8860F-FD36-5040-AD2F-8FE22D1CF831}" dt="2021-10-15T17:19:55.812" v="233" actId="2711"/>
          <ac:spMkLst>
            <pc:docMk/>
            <pc:sldMk cId="2757043710" sldId="274"/>
            <ac:spMk id="7" creationId="{00000000-0000-0000-0000-000000000000}"/>
          </ac:spMkLst>
        </pc:spChg>
      </pc:sldChg>
      <pc:sldChg chg="delSp modSp mod modNotesTx">
        <pc:chgData name="Starr Dobush" userId="7accac3c-7d3f-42e9-b068-363d2309f44f" providerId="ADAL" clId="{43F8860F-FD36-5040-AD2F-8FE22D1CF831}" dt="2021-10-15T17:14:42.252" v="204" actId="2711"/>
        <pc:sldMkLst>
          <pc:docMk/>
          <pc:sldMk cId="2879883469" sldId="276"/>
        </pc:sldMkLst>
        <pc:spChg chg="mod">
          <ac:chgData name="Starr Dobush" userId="7accac3c-7d3f-42e9-b068-363d2309f44f" providerId="ADAL" clId="{43F8860F-FD36-5040-AD2F-8FE22D1CF831}" dt="2021-10-15T17:14:42.252" v="204" actId="2711"/>
          <ac:spMkLst>
            <pc:docMk/>
            <pc:sldMk cId="2879883469" sldId="276"/>
            <ac:spMk id="2" creationId="{00000000-0000-0000-0000-000000000000}"/>
          </ac:spMkLst>
        </pc:spChg>
        <pc:spChg chg="del mod">
          <ac:chgData name="Starr Dobush" userId="7accac3c-7d3f-42e9-b068-363d2309f44f" providerId="ADAL" clId="{43F8860F-FD36-5040-AD2F-8FE22D1CF831}" dt="2021-10-11T13:50:51.111" v="17" actId="478"/>
          <ac:spMkLst>
            <pc:docMk/>
            <pc:sldMk cId="2879883469" sldId="276"/>
            <ac:spMk id="3" creationId="{838D0DCB-0EE6-4D9D-9B4D-C25D14308A49}"/>
          </ac:spMkLst>
        </pc:spChg>
        <pc:spChg chg="mod">
          <ac:chgData name="Starr Dobush" userId="7accac3c-7d3f-42e9-b068-363d2309f44f" providerId="ADAL" clId="{43F8860F-FD36-5040-AD2F-8FE22D1CF831}" dt="2021-10-15T17:14:42.252" v="204" actId="2711"/>
          <ac:spMkLst>
            <pc:docMk/>
            <pc:sldMk cId="2879883469" sldId="276"/>
            <ac:spMk id="6" creationId="{2E62A91A-874E-734D-A472-98D6EF596BB3}"/>
          </ac:spMkLst>
        </pc:spChg>
        <pc:picChg chg="mod">
          <ac:chgData name="Starr Dobush" userId="7accac3c-7d3f-42e9-b068-363d2309f44f" providerId="ADAL" clId="{43F8860F-FD36-5040-AD2F-8FE22D1CF831}" dt="2021-10-11T13:58:10.866" v="159"/>
          <ac:picMkLst>
            <pc:docMk/>
            <pc:sldMk cId="2879883469" sldId="276"/>
            <ac:picMk id="9" creationId="{76175094-36E5-094A-AB95-4551D27E2041}"/>
          </ac:picMkLst>
        </pc:picChg>
      </pc:sldChg>
      <pc:sldChg chg="modSp mod delCm">
        <pc:chgData name="Starr Dobush" userId="7accac3c-7d3f-42e9-b068-363d2309f44f" providerId="ADAL" clId="{43F8860F-FD36-5040-AD2F-8FE22D1CF831}" dt="2021-10-15T17:17:33.860" v="220" actId="2711"/>
        <pc:sldMkLst>
          <pc:docMk/>
          <pc:sldMk cId="3747096016" sldId="279"/>
        </pc:sldMkLst>
        <pc:spChg chg="mod">
          <ac:chgData name="Starr Dobush" userId="7accac3c-7d3f-42e9-b068-363d2309f44f" providerId="ADAL" clId="{43F8860F-FD36-5040-AD2F-8FE22D1CF831}" dt="2021-10-15T17:17:33.860" v="220" actId="2711"/>
          <ac:spMkLst>
            <pc:docMk/>
            <pc:sldMk cId="3747096016" sldId="279"/>
            <ac:spMk id="2" creationId="{E6FCEFC7-3A2F-674A-B949-FC5CA4B5A029}"/>
          </ac:spMkLst>
        </pc:spChg>
        <pc:spChg chg="mod">
          <ac:chgData name="Starr Dobush" userId="7accac3c-7d3f-42e9-b068-363d2309f44f" providerId="ADAL" clId="{43F8860F-FD36-5040-AD2F-8FE22D1CF831}" dt="2021-10-15T17:17:33.860" v="220" actId="2711"/>
          <ac:spMkLst>
            <pc:docMk/>
            <pc:sldMk cId="3747096016" sldId="279"/>
            <ac:spMk id="3" creationId="{6F35BEB7-F135-DD4B-9605-19060C4AD6AF}"/>
          </ac:spMkLst>
        </pc:spChg>
      </pc:sldChg>
      <pc:sldChg chg="modSp mod">
        <pc:chgData name="Starr Dobush" userId="7accac3c-7d3f-42e9-b068-363d2309f44f" providerId="ADAL" clId="{43F8860F-FD36-5040-AD2F-8FE22D1CF831}" dt="2021-10-15T17:12:55.841" v="195" actId="2711"/>
        <pc:sldMkLst>
          <pc:docMk/>
          <pc:sldMk cId="3520809112" sldId="282"/>
        </pc:sldMkLst>
        <pc:spChg chg="mod">
          <ac:chgData name="Starr Dobush" userId="7accac3c-7d3f-42e9-b068-363d2309f44f" providerId="ADAL" clId="{43F8860F-FD36-5040-AD2F-8FE22D1CF831}" dt="2021-10-15T17:12:55.841" v="195" actId="2711"/>
          <ac:spMkLst>
            <pc:docMk/>
            <pc:sldMk cId="3520809112" sldId="282"/>
            <ac:spMk id="4" creationId="{30D5345B-363C-BF45-A3A6-1DBA44BE8141}"/>
          </ac:spMkLst>
        </pc:spChg>
      </pc:sldChg>
      <pc:sldChg chg="modSp mod">
        <pc:chgData name="Starr Dobush" userId="7accac3c-7d3f-42e9-b068-363d2309f44f" providerId="ADAL" clId="{43F8860F-FD36-5040-AD2F-8FE22D1CF831}" dt="2021-10-15T17:21:17.318" v="243" actId="2711"/>
        <pc:sldMkLst>
          <pc:docMk/>
          <pc:sldMk cId="462336864" sldId="283"/>
        </pc:sldMkLst>
        <pc:spChg chg="mod">
          <ac:chgData name="Starr Dobush" userId="7accac3c-7d3f-42e9-b068-363d2309f44f" providerId="ADAL" clId="{43F8860F-FD36-5040-AD2F-8FE22D1CF831}" dt="2021-10-15T17:21:17.318" v="243" actId="2711"/>
          <ac:spMkLst>
            <pc:docMk/>
            <pc:sldMk cId="462336864" sldId="283"/>
            <ac:spMk id="2" creationId="{2D00F913-CC1F-E44D-9E93-CA5731CF6E32}"/>
          </ac:spMkLst>
        </pc:spChg>
        <pc:spChg chg="mod">
          <ac:chgData name="Starr Dobush" userId="7accac3c-7d3f-42e9-b068-363d2309f44f" providerId="ADAL" clId="{43F8860F-FD36-5040-AD2F-8FE22D1CF831}" dt="2021-10-15T17:21:17.318" v="243" actId="2711"/>
          <ac:spMkLst>
            <pc:docMk/>
            <pc:sldMk cId="462336864" sldId="283"/>
            <ac:spMk id="3" creationId="{0FE8E216-AE61-164F-B4E0-4A8FED9357D6}"/>
          </ac:spMkLst>
        </pc:spChg>
      </pc:sldChg>
      <pc:sldChg chg="modSp mod">
        <pc:chgData name="Starr Dobush" userId="7accac3c-7d3f-42e9-b068-363d2309f44f" providerId="ADAL" clId="{43F8860F-FD36-5040-AD2F-8FE22D1CF831}" dt="2021-10-15T17:16:36.640" v="214" actId="2711"/>
        <pc:sldMkLst>
          <pc:docMk/>
          <pc:sldMk cId="479131619" sldId="284"/>
        </pc:sldMkLst>
        <pc:spChg chg="mod">
          <ac:chgData name="Starr Dobush" userId="7accac3c-7d3f-42e9-b068-363d2309f44f" providerId="ADAL" clId="{43F8860F-FD36-5040-AD2F-8FE22D1CF831}" dt="2021-10-15T17:16:36.640" v="214" actId="2711"/>
          <ac:spMkLst>
            <pc:docMk/>
            <pc:sldMk cId="479131619" sldId="284"/>
            <ac:spMk id="2" creationId="{A2A507A6-5A6F-0340-B282-FC99484C239C}"/>
          </ac:spMkLst>
        </pc:spChg>
        <pc:spChg chg="mod">
          <ac:chgData name="Starr Dobush" userId="7accac3c-7d3f-42e9-b068-363d2309f44f" providerId="ADAL" clId="{43F8860F-FD36-5040-AD2F-8FE22D1CF831}" dt="2021-10-15T17:16:36.640" v="214" actId="2711"/>
          <ac:spMkLst>
            <pc:docMk/>
            <pc:sldMk cId="479131619" sldId="284"/>
            <ac:spMk id="4" creationId="{3A3B8D8C-575D-4842-9CFA-BF6048770693}"/>
          </ac:spMkLst>
        </pc:spChg>
      </pc:sldChg>
      <pc:sldChg chg="modSp mod">
        <pc:chgData name="Starr Dobush" userId="7accac3c-7d3f-42e9-b068-363d2309f44f" providerId="ADAL" clId="{43F8860F-FD36-5040-AD2F-8FE22D1CF831}" dt="2021-10-15T17:20:14.500" v="235" actId="2711"/>
        <pc:sldMkLst>
          <pc:docMk/>
          <pc:sldMk cId="1758533348" sldId="290"/>
        </pc:sldMkLst>
        <pc:spChg chg="mod">
          <ac:chgData name="Starr Dobush" userId="7accac3c-7d3f-42e9-b068-363d2309f44f" providerId="ADAL" clId="{43F8860F-FD36-5040-AD2F-8FE22D1CF831}" dt="2021-10-15T17:20:14.500" v="235" actId="2711"/>
          <ac:spMkLst>
            <pc:docMk/>
            <pc:sldMk cId="1758533348" sldId="290"/>
            <ac:spMk id="2" creationId="{00000000-0000-0000-0000-000000000000}"/>
          </ac:spMkLst>
        </pc:spChg>
        <pc:spChg chg="mod">
          <ac:chgData name="Starr Dobush" userId="7accac3c-7d3f-42e9-b068-363d2309f44f" providerId="ADAL" clId="{43F8860F-FD36-5040-AD2F-8FE22D1CF831}" dt="2021-10-15T17:20:14.500" v="235" actId="2711"/>
          <ac:spMkLst>
            <pc:docMk/>
            <pc:sldMk cId="1758533348" sldId="290"/>
            <ac:spMk id="3" creationId="{00000000-0000-0000-0000-000000000000}"/>
          </ac:spMkLst>
        </pc:spChg>
      </pc:sldChg>
      <pc:sldChg chg="delSp modSp mod">
        <pc:chgData name="Starr Dobush" userId="7accac3c-7d3f-42e9-b068-363d2309f44f" providerId="ADAL" clId="{43F8860F-FD36-5040-AD2F-8FE22D1CF831}" dt="2021-10-15T17:13:17.435" v="197" actId="2711"/>
        <pc:sldMkLst>
          <pc:docMk/>
          <pc:sldMk cId="1068455846" sldId="372"/>
        </pc:sldMkLst>
        <pc:spChg chg="del mod">
          <ac:chgData name="Starr Dobush" userId="7accac3c-7d3f-42e9-b068-363d2309f44f" providerId="ADAL" clId="{43F8860F-FD36-5040-AD2F-8FE22D1CF831}" dt="2021-10-11T13:44:02.030" v="8" actId="478"/>
          <ac:spMkLst>
            <pc:docMk/>
            <pc:sldMk cId="1068455846" sldId="372"/>
            <ac:spMk id="2" creationId="{C97F0907-6319-47E5-A8B4-A2597683024D}"/>
          </ac:spMkLst>
        </pc:spChg>
        <pc:spChg chg="mod">
          <ac:chgData name="Starr Dobush" userId="7accac3c-7d3f-42e9-b068-363d2309f44f" providerId="ADAL" clId="{43F8860F-FD36-5040-AD2F-8FE22D1CF831}" dt="2021-10-15T17:13:17.435" v="197" actId="2711"/>
          <ac:spMkLst>
            <pc:docMk/>
            <pc:sldMk cId="1068455846" sldId="372"/>
            <ac:spMk id="4" creationId="{0D4D9EF3-EAE0-B64C-BE2C-1BF03DC12D17}"/>
          </ac:spMkLst>
        </pc:spChg>
        <pc:spChg chg="mod">
          <ac:chgData name="Starr Dobush" userId="7accac3c-7d3f-42e9-b068-363d2309f44f" providerId="ADAL" clId="{43F8860F-FD36-5040-AD2F-8FE22D1CF831}" dt="2021-10-15T17:13:08.409" v="196" actId="2711"/>
          <ac:spMkLst>
            <pc:docMk/>
            <pc:sldMk cId="1068455846" sldId="372"/>
            <ac:spMk id="7" creationId="{193B83A4-2C9D-2740-910F-E17015610929}"/>
          </ac:spMkLst>
        </pc:spChg>
      </pc:sldChg>
      <pc:sldChg chg="modSp mod">
        <pc:chgData name="Starr Dobush" userId="7accac3c-7d3f-42e9-b068-363d2309f44f" providerId="ADAL" clId="{43F8860F-FD36-5040-AD2F-8FE22D1CF831}" dt="2021-10-15T17:13:56.265" v="201" actId="2711"/>
        <pc:sldMkLst>
          <pc:docMk/>
          <pc:sldMk cId="3510600381" sldId="373"/>
        </pc:sldMkLst>
        <pc:spChg chg="mod">
          <ac:chgData name="Starr Dobush" userId="7accac3c-7d3f-42e9-b068-363d2309f44f" providerId="ADAL" clId="{43F8860F-FD36-5040-AD2F-8FE22D1CF831}" dt="2021-10-15T17:13:56.265" v="201" actId="2711"/>
          <ac:spMkLst>
            <pc:docMk/>
            <pc:sldMk cId="3510600381" sldId="373"/>
            <ac:spMk id="2" creationId="{CFA2F014-F3BF-4D45-A8DF-5CC49A63D92B}"/>
          </ac:spMkLst>
        </pc:spChg>
        <pc:spChg chg="mod">
          <ac:chgData name="Starr Dobush" userId="7accac3c-7d3f-42e9-b068-363d2309f44f" providerId="ADAL" clId="{43F8860F-FD36-5040-AD2F-8FE22D1CF831}" dt="2021-10-15T17:13:49.127" v="200" actId="2711"/>
          <ac:spMkLst>
            <pc:docMk/>
            <pc:sldMk cId="3510600381" sldId="373"/>
            <ac:spMk id="4" creationId="{00000000-0000-0000-0000-000000000000}"/>
          </ac:spMkLst>
        </pc:spChg>
      </pc:sldChg>
      <pc:sldChg chg="modSp mod">
        <pc:chgData name="Starr Dobush" userId="7accac3c-7d3f-42e9-b068-363d2309f44f" providerId="ADAL" clId="{43F8860F-FD36-5040-AD2F-8FE22D1CF831}" dt="2021-10-15T17:16:12.640" v="212" actId="2711"/>
        <pc:sldMkLst>
          <pc:docMk/>
          <pc:sldMk cId="1489994844" sldId="374"/>
        </pc:sldMkLst>
        <pc:spChg chg="mod">
          <ac:chgData name="Starr Dobush" userId="7accac3c-7d3f-42e9-b068-363d2309f44f" providerId="ADAL" clId="{43F8860F-FD36-5040-AD2F-8FE22D1CF831}" dt="2021-10-15T17:16:12.640" v="212" actId="2711"/>
          <ac:spMkLst>
            <pc:docMk/>
            <pc:sldMk cId="1489994844" sldId="374"/>
            <ac:spMk id="4" creationId="{0D4D9EF3-EAE0-B64C-BE2C-1BF03DC12D17}"/>
          </ac:spMkLst>
        </pc:spChg>
        <pc:spChg chg="mod">
          <ac:chgData name="Starr Dobush" userId="7accac3c-7d3f-42e9-b068-363d2309f44f" providerId="ADAL" clId="{43F8860F-FD36-5040-AD2F-8FE22D1CF831}" dt="2021-10-15T17:16:12.640" v="212" actId="2711"/>
          <ac:spMkLst>
            <pc:docMk/>
            <pc:sldMk cId="1489994844" sldId="374"/>
            <ac:spMk id="7" creationId="{193B83A4-2C9D-2740-910F-E17015610929}"/>
          </ac:spMkLst>
        </pc:spChg>
      </pc:sldChg>
      <pc:sldChg chg="modSp mod">
        <pc:chgData name="Starr Dobush" userId="7accac3c-7d3f-42e9-b068-363d2309f44f" providerId="ADAL" clId="{43F8860F-FD36-5040-AD2F-8FE22D1CF831}" dt="2021-10-15T17:20:23.897" v="236" actId="2711"/>
        <pc:sldMkLst>
          <pc:docMk/>
          <pc:sldMk cId="70520109" sldId="375"/>
        </pc:sldMkLst>
        <pc:spChg chg="mod">
          <ac:chgData name="Starr Dobush" userId="7accac3c-7d3f-42e9-b068-363d2309f44f" providerId="ADAL" clId="{43F8860F-FD36-5040-AD2F-8FE22D1CF831}" dt="2021-10-15T17:20:23.897" v="236" actId="2711"/>
          <ac:spMkLst>
            <pc:docMk/>
            <pc:sldMk cId="70520109" sldId="375"/>
            <ac:spMk id="5" creationId="{82A6F4EE-E501-AF48-968C-1713A1A6D9B6}"/>
          </ac:spMkLst>
        </pc:spChg>
        <pc:spChg chg="mod">
          <ac:chgData name="Starr Dobush" userId="7accac3c-7d3f-42e9-b068-363d2309f44f" providerId="ADAL" clId="{43F8860F-FD36-5040-AD2F-8FE22D1CF831}" dt="2021-10-15T17:20:23.897" v="236" actId="2711"/>
          <ac:spMkLst>
            <pc:docMk/>
            <pc:sldMk cId="70520109" sldId="375"/>
            <ac:spMk id="9" creationId="{00000000-0000-0000-0000-000000000000}"/>
          </ac:spMkLst>
        </pc:spChg>
      </pc:sldChg>
      <pc:sldChg chg="modSp mod">
        <pc:chgData name="Starr Dobush" userId="7accac3c-7d3f-42e9-b068-363d2309f44f" providerId="ADAL" clId="{43F8860F-FD36-5040-AD2F-8FE22D1CF831}" dt="2021-10-15T17:14:30.308" v="203" actId="2711"/>
        <pc:sldMkLst>
          <pc:docMk/>
          <pc:sldMk cId="4165413957" sldId="376"/>
        </pc:sldMkLst>
        <pc:spChg chg="mod">
          <ac:chgData name="Starr Dobush" userId="7accac3c-7d3f-42e9-b068-363d2309f44f" providerId="ADAL" clId="{43F8860F-FD36-5040-AD2F-8FE22D1CF831}" dt="2021-10-15T17:14:30.308" v="203" actId="2711"/>
          <ac:spMkLst>
            <pc:docMk/>
            <pc:sldMk cId="4165413957" sldId="376"/>
            <ac:spMk id="7" creationId="{0A88E5A3-F237-9844-B81C-6F9D3B32AFA0}"/>
          </ac:spMkLst>
        </pc:spChg>
        <pc:spChg chg="mod">
          <ac:chgData name="Starr Dobush" userId="7accac3c-7d3f-42e9-b068-363d2309f44f" providerId="ADAL" clId="{43F8860F-FD36-5040-AD2F-8FE22D1CF831}" dt="2021-10-15T17:14:30.308" v="203" actId="2711"/>
          <ac:spMkLst>
            <pc:docMk/>
            <pc:sldMk cId="4165413957" sldId="376"/>
            <ac:spMk id="12" creationId="{EEC9973E-57ED-B349-81FB-E95EFEE1C42E}"/>
          </ac:spMkLst>
        </pc:spChg>
        <pc:picChg chg="mod">
          <ac:chgData name="Starr Dobush" userId="7accac3c-7d3f-42e9-b068-363d2309f44f" providerId="ADAL" clId="{43F8860F-FD36-5040-AD2F-8FE22D1CF831}" dt="2021-10-11T13:47:07.693" v="14" actId="962"/>
          <ac:picMkLst>
            <pc:docMk/>
            <pc:sldMk cId="4165413957" sldId="376"/>
            <ac:picMk id="15" creationId="{49C14550-905A-504E-AB38-053EC6412EEF}"/>
          </ac:picMkLst>
        </pc:picChg>
      </pc:sldChg>
      <pc:sldChg chg="modSp mod">
        <pc:chgData name="Starr Dobush" userId="7accac3c-7d3f-42e9-b068-363d2309f44f" providerId="ADAL" clId="{43F8860F-FD36-5040-AD2F-8FE22D1CF831}" dt="2021-10-15T17:18:48.319" v="229" actId="27636"/>
        <pc:sldMkLst>
          <pc:docMk/>
          <pc:sldMk cId="2056235730" sldId="377"/>
        </pc:sldMkLst>
        <pc:spChg chg="mod">
          <ac:chgData name="Starr Dobush" userId="7accac3c-7d3f-42e9-b068-363d2309f44f" providerId="ADAL" clId="{43F8860F-FD36-5040-AD2F-8FE22D1CF831}" dt="2021-10-15T17:18:48.220" v="226" actId="2711"/>
          <ac:spMkLst>
            <pc:docMk/>
            <pc:sldMk cId="2056235730" sldId="377"/>
            <ac:spMk id="2" creationId="{736ADA09-A7D9-BD49-9997-C78F321315D7}"/>
          </ac:spMkLst>
        </pc:spChg>
        <pc:spChg chg="mod">
          <ac:chgData name="Starr Dobush" userId="7accac3c-7d3f-42e9-b068-363d2309f44f" providerId="ADAL" clId="{43F8860F-FD36-5040-AD2F-8FE22D1CF831}" dt="2021-10-15T17:18:48.318" v="228" actId="27636"/>
          <ac:spMkLst>
            <pc:docMk/>
            <pc:sldMk cId="2056235730" sldId="377"/>
            <ac:spMk id="3" creationId="{1AC8585E-4A69-B343-AA95-B89ADEE04CFA}"/>
          </ac:spMkLst>
        </pc:spChg>
        <pc:spChg chg="mod">
          <ac:chgData name="Starr Dobush" userId="7accac3c-7d3f-42e9-b068-363d2309f44f" providerId="ADAL" clId="{43F8860F-FD36-5040-AD2F-8FE22D1CF831}" dt="2021-10-15T17:18:48.220" v="226" actId="2711"/>
          <ac:spMkLst>
            <pc:docMk/>
            <pc:sldMk cId="2056235730" sldId="377"/>
            <ac:spMk id="5" creationId="{65DF6195-E75A-DE45-BEF7-59082F413E95}"/>
          </ac:spMkLst>
        </pc:spChg>
        <pc:spChg chg="mod">
          <ac:chgData name="Starr Dobush" userId="7accac3c-7d3f-42e9-b068-363d2309f44f" providerId="ADAL" clId="{43F8860F-FD36-5040-AD2F-8FE22D1CF831}" dt="2021-10-15T17:18:48.319" v="229" actId="27636"/>
          <ac:spMkLst>
            <pc:docMk/>
            <pc:sldMk cId="2056235730" sldId="377"/>
            <ac:spMk id="6" creationId="{D56C92AE-C24C-E54E-BF1C-54B06A87DAC5}"/>
          </ac:spMkLst>
        </pc:spChg>
      </pc:sldChg>
      <pc:sldChg chg="modSp">
        <pc:chgData name="Starr Dobush" userId="7accac3c-7d3f-42e9-b068-363d2309f44f" providerId="ADAL" clId="{43F8860F-FD36-5040-AD2F-8FE22D1CF831}" dt="2021-10-15T17:19:00.459" v="230" actId="2711"/>
        <pc:sldMkLst>
          <pc:docMk/>
          <pc:sldMk cId="3486589211" sldId="378"/>
        </pc:sldMkLst>
        <pc:spChg chg="mod">
          <ac:chgData name="Starr Dobush" userId="7accac3c-7d3f-42e9-b068-363d2309f44f" providerId="ADAL" clId="{43F8860F-FD36-5040-AD2F-8FE22D1CF831}" dt="2021-10-15T17:19:00.459" v="230" actId="2711"/>
          <ac:spMkLst>
            <pc:docMk/>
            <pc:sldMk cId="3486589211" sldId="378"/>
            <ac:spMk id="2" creationId="{736ADA09-A7D9-BD49-9997-C78F321315D7}"/>
          </ac:spMkLst>
        </pc:spChg>
        <pc:spChg chg="mod">
          <ac:chgData name="Starr Dobush" userId="7accac3c-7d3f-42e9-b068-363d2309f44f" providerId="ADAL" clId="{43F8860F-FD36-5040-AD2F-8FE22D1CF831}" dt="2021-10-15T17:19:00.459" v="230" actId="2711"/>
          <ac:spMkLst>
            <pc:docMk/>
            <pc:sldMk cId="3486589211" sldId="378"/>
            <ac:spMk id="3" creationId="{1AC8585E-4A69-B343-AA95-B89ADEE04CFA}"/>
          </ac:spMkLst>
        </pc:spChg>
        <pc:spChg chg="mod">
          <ac:chgData name="Starr Dobush" userId="7accac3c-7d3f-42e9-b068-363d2309f44f" providerId="ADAL" clId="{43F8860F-FD36-5040-AD2F-8FE22D1CF831}" dt="2021-10-15T17:19:00.459" v="230" actId="2711"/>
          <ac:spMkLst>
            <pc:docMk/>
            <pc:sldMk cId="3486589211" sldId="378"/>
            <ac:spMk id="5" creationId="{17EB508A-2B2D-5240-8889-847BF8ADF906}"/>
          </ac:spMkLst>
        </pc:spChg>
        <pc:spChg chg="mod">
          <ac:chgData name="Starr Dobush" userId="7accac3c-7d3f-42e9-b068-363d2309f44f" providerId="ADAL" clId="{43F8860F-FD36-5040-AD2F-8FE22D1CF831}" dt="2021-10-15T17:19:00.459" v="230" actId="2711"/>
          <ac:spMkLst>
            <pc:docMk/>
            <pc:sldMk cId="3486589211" sldId="378"/>
            <ac:spMk id="6" creationId="{5FDF072B-5C97-354D-A467-A556550699C3}"/>
          </ac:spMkLst>
        </pc:spChg>
      </pc:sldChg>
      <pc:sldChg chg="modSp">
        <pc:chgData name="Starr Dobush" userId="7accac3c-7d3f-42e9-b068-363d2309f44f" providerId="ADAL" clId="{43F8860F-FD36-5040-AD2F-8FE22D1CF831}" dt="2021-10-15T17:19:11.299" v="231" actId="2711"/>
        <pc:sldMkLst>
          <pc:docMk/>
          <pc:sldMk cId="1780092765" sldId="379"/>
        </pc:sldMkLst>
        <pc:spChg chg="mod">
          <ac:chgData name="Starr Dobush" userId="7accac3c-7d3f-42e9-b068-363d2309f44f" providerId="ADAL" clId="{43F8860F-FD36-5040-AD2F-8FE22D1CF831}" dt="2021-10-15T17:19:11.299" v="231" actId="2711"/>
          <ac:spMkLst>
            <pc:docMk/>
            <pc:sldMk cId="1780092765" sldId="379"/>
            <ac:spMk id="2" creationId="{736ADA09-A7D9-BD49-9997-C78F321315D7}"/>
          </ac:spMkLst>
        </pc:spChg>
        <pc:spChg chg="mod">
          <ac:chgData name="Starr Dobush" userId="7accac3c-7d3f-42e9-b068-363d2309f44f" providerId="ADAL" clId="{43F8860F-FD36-5040-AD2F-8FE22D1CF831}" dt="2021-10-15T17:19:11.299" v="231" actId="2711"/>
          <ac:spMkLst>
            <pc:docMk/>
            <pc:sldMk cId="1780092765" sldId="379"/>
            <ac:spMk id="3" creationId="{1AC8585E-4A69-B343-AA95-B89ADEE04CFA}"/>
          </ac:spMkLst>
        </pc:spChg>
        <pc:spChg chg="mod">
          <ac:chgData name="Starr Dobush" userId="7accac3c-7d3f-42e9-b068-363d2309f44f" providerId="ADAL" clId="{43F8860F-FD36-5040-AD2F-8FE22D1CF831}" dt="2021-10-15T17:19:11.299" v="231" actId="2711"/>
          <ac:spMkLst>
            <pc:docMk/>
            <pc:sldMk cId="1780092765" sldId="379"/>
            <ac:spMk id="5" creationId="{A8B0291A-6ADA-504F-A83F-94237964B975}"/>
          </ac:spMkLst>
        </pc:spChg>
        <pc:spChg chg="mod">
          <ac:chgData name="Starr Dobush" userId="7accac3c-7d3f-42e9-b068-363d2309f44f" providerId="ADAL" clId="{43F8860F-FD36-5040-AD2F-8FE22D1CF831}" dt="2021-10-15T17:19:11.299" v="231" actId="2711"/>
          <ac:spMkLst>
            <pc:docMk/>
            <pc:sldMk cId="1780092765" sldId="379"/>
            <ac:spMk id="6" creationId="{E1A1BA84-44D6-D34D-8410-96B2BF823EEA}"/>
          </ac:spMkLst>
        </pc:spChg>
      </pc:sldChg>
      <pc:sldChg chg="modSp mod">
        <pc:chgData name="Starr Dobush" userId="7accac3c-7d3f-42e9-b068-363d2309f44f" providerId="ADAL" clId="{43F8860F-FD36-5040-AD2F-8FE22D1CF831}" dt="2021-10-15T17:21:26.485" v="244" actId="2711"/>
        <pc:sldMkLst>
          <pc:docMk/>
          <pc:sldMk cId="2402010836" sldId="380"/>
        </pc:sldMkLst>
        <pc:spChg chg="mod">
          <ac:chgData name="Starr Dobush" userId="7accac3c-7d3f-42e9-b068-363d2309f44f" providerId="ADAL" clId="{43F8860F-FD36-5040-AD2F-8FE22D1CF831}" dt="2021-10-15T17:21:26.485" v="244" actId="2711"/>
          <ac:spMkLst>
            <pc:docMk/>
            <pc:sldMk cId="2402010836" sldId="380"/>
            <ac:spMk id="2" creationId="{F68B9850-F592-4F4E-A84B-3A4CD9E2844D}"/>
          </ac:spMkLst>
        </pc:spChg>
        <pc:spChg chg="mod">
          <ac:chgData name="Starr Dobush" userId="7accac3c-7d3f-42e9-b068-363d2309f44f" providerId="ADAL" clId="{43F8860F-FD36-5040-AD2F-8FE22D1CF831}" dt="2021-10-15T17:21:26.485" v="244" actId="2711"/>
          <ac:spMkLst>
            <pc:docMk/>
            <pc:sldMk cId="2402010836" sldId="380"/>
            <ac:spMk id="3" creationId="{9671AAD3-7DC8-3943-AC6D-9B9033E26246}"/>
          </ac:spMkLst>
        </pc:spChg>
      </pc:sldChg>
      <pc:sldChg chg="modSp mod">
        <pc:chgData name="Starr Dobush" userId="7accac3c-7d3f-42e9-b068-363d2309f44f" providerId="ADAL" clId="{43F8860F-FD36-5040-AD2F-8FE22D1CF831}" dt="2021-10-15T17:21:08.976" v="242" actId="2711"/>
        <pc:sldMkLst>
          <pc:docMk/>
          <pc:sldMk cId="1695904832" sldId="381"/>
        </pc:sldMkLst>
        <pc:spChg chg="mod">
          <ac:chgData name="Starr Dobush" userId="7accac3c-7d3f-42e9-b068-363d2309f44f" providerId="ADAL" clId="{43F8860F-FD36-5040-AD2F-8FE22D1CF831}" dt="2021-10-15T17:21:08.976" v="242" actId="2711"/>
          <ac:spMkLst>
            <pc:docMk/>
            <pc:sldMk cId="1695904832" sldId="381"/>
            <ac:spMk id="2" creationId="{F68B9850-F592-4F4E-A84B-3A4CD9E2844D}"/>
          </ac:spMkLst>
        </pc:spChg>
        <pc:spChg chg="mod">
          <ac:chgData name="Starr Dobush" userId="7accac3c-7d3f-42e9-b068-363d2309f44f" providerId="ADAL" clId="{43F8860F-FD36-5040-AD2F-8FE22D1CF831}" dt="2021-10-15T17:21:08.976" v="242" actId="2711"/>
          <ac:spMkLst>
            <pc:docMk/>
            <pc:sldMk cId="1695904832" sldId="381"/>
            <ac:spMk id="4" creationId="{24456370-E7EC-B548-B40B-0DC2F3D17F5F}"/>
          </ac:spMkLst>
        </pc:spChg>
      </pc:sldChg>
      <pc:sldChg chg="modSp mod">
        <pc:chgData name="Starr Dobush" userId="7accac3c-7d3f-42e9-b068-363d2309f44f" providerId="ADAL" clId="{43F8860F-FD36-5040-AD2F-8FE22D1CF831}" dt="2021-10-15T17:17:22.838" v="219" actId="2711"/>
        <pc:sldMkLst>
          <pc:docMk/>
          <pc:sldMk cId="3173451299" sldId="382"/>
        </pc:sldMkLst>
        <pc:spChg chg="mod">
          <ac:chgData name="Starr Dobush" userId="7accac3c-7d3f-42e9-b068-363d2309f44f" providerId="ADAL" clId="{43F8860F-FD36-5040-AD2F-8FE22D1CF831}" dt="2021-10-15T17:17:22.838" v="219" actId="2711"/>
          <ac:spMkLst>
            <pc:docMk/>
            <pc:sldMk cId="3173451299" sldId="382"/>
            <ac:spMk id="5" creationId="{7CDD7244-CA8E-484B-892E-CA7CC9752FDA}"/>
          </ac:spMkLst>
        </pc:spChg>
        <pc:spChg chg="mod">
          <ac:chgData name="Starr Dobush" userId="7accac3c-7d3f-42e9-b068-363d2309f44f" providerId="ADAL" clId="{43F8860F-FD36-5040-AD2F-8FE22D1CF831}" dt="2021-10-15T17:17:22.838" v="219" actId="2711"/>
          <ac:spMkLst>
            <pc:docMk/>
            <pc:sldMk cId="3173451299" sldId="382"/>
            <ac:spMk id="6" creationId="{986B0F40-6FCD-7D48-9BD7-181ADF501A05}"/>
          </ac:spMkLst>
        </pc:spChg>
      </pc:sldChg>
      <pc:sldChg chg="modSp mod">
        <pc:chgData name="Starr Dobush" userId="7accac3c-7d3f-42e9-b068-363d2309f44f" providerId="ADAL" clId="{43F8860F-FD36-5040-AD2F-8FE22D1CF831}" dt="2021-10-15T17:18:10.891" v="222" actId="2711"/>
        <pc:sldMkLst>
          <pc:docMk/>
          <pc:sldMk cId="1422125340" sldId="384"/>
        </pc:sldMkLst>
        <pc:spChg chg="mod">
          <ac:chgData name="Starr Dobush" userId="7accac3c-7d3f-42e9-b068-363d2309f44f" providerId="ADAL" clId="{43F8860F-FD36-5040-AD2F-8FE22D1CF831}" dt="2021-10-15T17:18:10.891" v="222" actId="2711"/>
          <ac:spMkLst>
            <pc:docMk/>
            <pc:sldMk cId="1422125340" sldId="384"/>
            <ac:spMk id="2" creationId="{E6FCEFC7-3A2F-674A-B949-FC5CA4B5A029}"/>
          </ac:spMkLst>
        </pc:spChg>
        <pc:spChg chg="mod">
          <ac:chgData name="Starr Dobush" userId="7accac3c-7d3f-42e9-b068-363d2309f44f" providerId="ADAL" clId="{43F8860F-FD36-5040-AD2F-8FE22D1CF831}" dt="2021-10-15T17:18:10.891" v="222" actId="2711"/>
          <ac:spMkLst>
            <pc:docMk/>
            <pc:sldMk cId="1422125340" sldId="384"/>
            <ac:spMk id="3" creationId="{6F35BEB7-F135-DD4B-9605-19060C4AD6AF}"/>
          </ac:spMkLst>
        </pc:spChg>
      </pc:sldChg>
      <pc:sldChg chg="modSp mod">
        <pc:chgData name="Starr Dobush" userId="7accac3c-7d3f-42e9-b068-363d2309f44f" providerId="ADAL" clId="{43F8860F-FD36-5040-AD2F-8FE22D1CF831}" dt="2021-10-15T17:17:46.531" v="221" actId="2711"/>
        <pc:sldMkLst>
          <pc:docMk/>
          <pc:sldMk cId="2957379968" sldId="385"/>
        </pc:sldMkLst>
        <pc:spChg chg="mod">
          <ac:chgData name="Starr Dobush" userId="7accac3c-7d3f-42e9-b068-363d2309f44f" providerId="ADAL" clId="{43F8860F-FD36-5040-AD2F-8FE22D1CF831}" dt="2021-10-15T17:17:46.531" v="221" actId="2711"/>
          <ac:spMkLst>
            <pc:docMk/>
            <pc:sldMk cId="2957379968" sldId="385"/>
            <ac:spMk id="2" creationId="{E6FCEFC7-3A2F-674A-B949-FC5CA4B5A029}"/>
          </ac:spMkLst>
        </pc:spChg>
        <pc:spChg chg="mod">
          <ac:chgData name="Starr Dobush" userId="7accac3c-7d3f-42e9-b068-363d2309f44f" providerId="ADAL" clId="{43F8860F-FD36-5040-AD2F-8FE22D1CF831}" dt="2021-10-15T17:17:46.531" v="221" actId="2711"/>
          <ac:spMkLst>
            <pc:docMk/>
            <pc:sldMk cId="2957379968" sldId="385"/>
            <ac:spMk id="3" creationId="{6F35BEB7-F135-DD4B-9605-19060C4AD6AF}"/>
          </ac:spMkLst>
        </pc:spChg>
        <pc:spChg chg="mod">
          <ac:chgData name="Starr Dobush" userId="7accac3c-7d3f-42e9-b068-363d2309f44f" providerId="ADAL" clId="{43F8860F-FD36-5040-AD2F-8FE22D1CF831}" dt="2021-10-15T17:17:46.531" v="221" actId="2711"/>
          <ac:spMkLst>
            <pc:docMk/>
            <pc:sldMk cId="2957379968" sldId="385"/>
            <ac:spMk id="4" creationId="{7A840EE0-F866-F440-A40A-042CCC4AAA5D}"/>
          </ac:spMkLst>
        </pc:spChg>
      </pc:sldChg>
      <pc:sldChg chg="modSp mod">
        <pc:chgData name="Starr Dobush" userId="7accac3c-7d3f-42e9-b068-363d2309f44f" providerId="ADAL" clId="{43F8860F-FD36-5040-AD2F-8FE22D1CF831}" dt="2021-10-15T17:18:28.976" v="224" actId="2711"/>
        <pc:sldMkLst>
          <pc:docMk/>
          <pc:sldMk cId="3334703008" sldId="386"/>
        </pc:sldMkLst>
        <pc:spChg chg="mod">
          <ac:chgData name="Starr Dobush" userId="7accac3c-7d3f-42e9-b068-363d2309f44f" providerId="ADAL" clId="{43F8860F-FD36-5040-AD2F-8FE22D1CF831}" dt="2021-10-15T17:18:28.976" v="224" actId="2711"/>
          <ac:spMkLst>
            <pc:docMk/>
            <pc:sldMk cId="3334703008" sldId="386"/>
            <ac:spMk id="5" creationId="{624F9602-EE70-D941-BF0C-5C55F2B16C9A}"/>
          </ac:spMkLst>
        </pc:spChg>
        <pc:spChg chg="mod">
          <ac:chgData name="Starr Dobush" userId="7accac3c-7d3f-42e9-b068-363d2309f44f" providerId="ADAL" clId="{43F8860F-FD36-5040-AD2F-8FE22D1CF831}" dt="2021-10-15T17:18:28.976" v="224" actId="2711"/>
          <ac:spMkLst>
            <pc:docMk/>
            <pc:sldMk cId="3334703008" sldId="386"/>
            <ac:spMk id="6" creationId="{861D3AF1-D373-264B-9F4A-C4E2090F5E1E}"/>
          </ac:spMkLst>
        </pc:spChg>
        <pc:picChg chg="mod">
          <ac:chgData name="Starr Dobush" userId="7accac3c-7d3f-42e9-b068-363d2309f44f" providerId="ADAL" clId="{43F8860F-FD36-5040-AD2F-8FE22D1CF831}" dt="2021-10-11T16:03:13.793" v="193" actId="962"/>
          <ac:picMkLst>
            <pc:docMk/>
            <pc:sldMk cId="3334703008" sldId="386"/>
            <ac:picMk id="9" creationId="{7C1F1220-A07D-7F4B-920E-DCD1E833310C}"/>
          </ac:picMkLst>
        </pc:picChg>
      </pc:sldChg>
      <pc:sldChg chg="modSp mod">
        <pc:chgData name="Starr Dobush" userId="7accac3c-7d3f-42e9-b068-363d2309f44f" providerId="ADAL" clId="{43F8860F-FD36-5040-AD2F-8FE22D1CF831}" dt="2021-10-15T17:19:23.606" v="232" actId="2711"/>
        <pc:sldMkLst>
          <pc:docMk/>
          <pc:sldMk cId="2171288843" sldId="387"/>
        </pc:sldMkLst>
        <pc:spChg chg="mod">
          <ac:chgData name="Starr Dobush" userId="7accac3c-7d3f-42e9-b068-363d2309f44f" providerId="ADAL" clId="{43F8860F-FD36-5040-AD2F-8FE22D1CF831}" dt="2021-10-15T17:19:23.606" v="232" actId="2711"/>
          <ac:spMkLst>
            <pc:docMk/>
            <pc:sldMk cId="2171288843" sldId="387"/>
            <ac:spMk id="5" creationId="{EB4EE638-9734-EA47-877B-3F4FEC11FD7E}"/>
          </ac:spMkLst>
        </pc:spChg>
        <pc:spChg chg="mod">
          <ac:chgData name="Starr Dobush" userId="7accac3c-7d3f-42e9-b068-363d2309f44f" providerId="ADAL" clId="{43F8860F-FD36-5040-AD2F-8FE22D1CF831}" dt="2021-10-15T17:19:23.606" v="232" actId="2711"/>
          <ac:spMkLst>
            <pc:docMk/>
            <pc:sldMk cId="2171288843" sldId="387"/>
            <ac:spMk id="6" creationId="{36B035A5-3621-F048-BD91-A6ED83C649C7}"/>
          </ac:spMkLst>
        </pc:spChg>
        <pc:spChg chg="mod">
          <ac:chgData name="Starr Dobush" userId="7accac3c-7d3f-42e9-b068-363d2309f44f" providerId="ADAL" clId="{43F8860F-FD36-5040-AD2F-8FE22D1CF831}" dt="2021-10-15T17:19:23.606" v="232" actId="2711"/>
          <ac:spMkLst>
            <pc:docMk/>
            <pc:sldMk cId="2171288843" sldId="387"/>
            <ac:spMk id="7" creationId="{549EE550-4A14-1541-BD18-39D03741C250}"/>
          </ac:spMkLst>
        </pc:spChg>
      </pc:sldChg>
      <pc:sldChg chg="modSp mod">
        <pc:chgData name="Starr Dobush" userId="7accac3c-7d3f-42e9-b068-363d2309f44f" providerId="ADAL" clId="{43F8860F-FD36-5040-AD2F-8FE22D1CF831}" dt="2021-10-15T17:14:51.329" v="205" actId="2711"/>
        <pc:sldMkLst>
          <pc:docMk/>
          <pc:sldMk cId="2663001849" sldId="388"/>
        </pc:sldMkLst>
        <pc:spChg chg="mod">
          <ac:chgData name="Starr Dobush" userId="7accac3c-7d3f-42e9-b068-363d2309f44f" providerId="ADAL" clId="{43F8860F-FD36-5040-AD2F-8FE22D1CF831}" dt="2021-10-15T17:14:51.329" v="205" actId="2711"/>
          <ac:spMkLst>
            <pc:docMk/>
            <pc:sldMk cId="2663001849" sldId="388"/>
            <ac:spMk id="5" creationId="{0B3F5827-CBB2-0A48-8861-13DCD7252B71}"/>
          </ac:spMkLst>
        </pc:spChg>
        <pc:spChg chg="mod">
          <ac:chgData name="Starr Dobush" userId="7accac3c-7d3f-42e9-b068-363d2309f44f" providerId="ADAL" clId="{43F8860F-FD36-5040-AD2F-8FE22D1CF831}" dt="2021-10-15T17:14:51.329" v="205" actId="2711"/>
          <ac:spMkLst>
            <pc:docMk/>
            <pc:sldMk cId="2663001849" sldId="388"/>
            <ac:spMk id="6" creationId="{86A85D99-277D-5E47-82A9-3376D674DF85}"/>
          </ac:spMkLst>
        </pc:spChg>
      </pc:sldChg>
      <pc:sldChg chg="modSp mod">
        <pc:chgData name="Starr Dobush" userId="7accac3c-7d3f-42e9-b068-363d2309f44f" providerId="ADAL" clId="{43F8860F-FD36-5040-AD2F-8FE22D1CF831}" dt="2021-10-15T17:15:02.666" v="206" actId="2711"/>
        <pc:sldMkLst>
          <pc:docMk/>
          <pc:sldMk cId="3741403210" sldId="389"/>
        </pc:sldMkLst>
        <pc:spChg chg="mod">
          <ac:chgData name="Starr Dobush" userId="7accac3c-7d3f-42e9-b068-363d2309f44f" providerId="ADAL" clId="{43F8860F-FD36-5040-AD2F-8FE22D1CF831}" dt="2021-10-15T17:15:02.666" v="206" actId="2711"/>
          <ac:spMkLst>
            <pc:docMk/>
            <pc:sldMk cId="3741403210" sldId="389"/>
            <ac:spMk id="5" creationId="{0B3F5827-CBB2-0A48-8861-13DCD7252B71}"/>
          </ac:spMkLst>
        </pc:spChg>
        <pc:spChg chg="mod">
          <ac:chgData name="Starr Dobush" userId="7accac3c-7d3f-42e9-b068-363d2309f44f" providerId="ADAL" clId="{43F8860F-FD36-5040-AD2F-8FE22D1CF831}" dt="2021-10-15T17:15:02.666" v="206" actId="2711"/>
          <ac:spMkLst>
            <pc:docMk/>
            <pc:sldMk cId="3741403210" sldId="389"/>
            <ac:spMk id="6" creationId="{86A85D99-277D-5E47-82A9-3376D674DF85}"/>
          </ac:spMkLst>
        </pc:spChg>
      </pc:sldChg>
      <pc:sldChg chg="modSp mod">
        <pc:chgData name="Starr Dobush" userId="7accac3c-7d3f-42e9-b068-363d2309f44f" providerId="ADAL" clId="{43F8860F-FD36-5040-AD2F-8FE22D1CF831}" dt="2021-10-15T17:15:17.379" v="207" actId="2711"/>
        <pc:sldMkLst>
          <pc:docMk/>
          <pc:sldMk cId="4163715027" sldId="390"/>
        </pc:sldMkLst>
        <pc:spChg chg="mod">
          <ac:chgData name="Starr Dobush" userId="7accac3c-7d3f-42e9-b068-363d2309f44f" providerId="ADAL" clId="{43F8860F-FD36-5040-AD2F-8FE22D1CF831}" dt="2021-10-15T17:15:17.379" v="207" actId="2711"/>
          <ac:spMkLst>
            <pc:docMk/>
            <pc:sldMk cId="4163715027" sldId="390"/>
            <ac:spMk id="5" creationId="{0B3F5827-CBB2-0A48-8861-13DCD7252B71}"/>
          </ac:spMkLst>
        </pc:spChg>
        <pc:spChg chg="mod">
          <ac:chgData name="Starr Dobush" userId="7accac3c-7d3f-42e9-b068-363d2309f44f" providerId="ADAL" clId="{43F8860F-FD36-5040-AD2F-8FE22D1CF831}" dt="2021-10-15T17:15:17.379" v="207" actId="2711"/>
          <ac:spMkLst>
            <pc:docMk/>
            <pc:sldMk cId="4163715027" sldId="390"/>
            <ac:spMk id="6" creationId="{86A85D99-277D-5E47-82A9-3376D674DF85}"/>
          </ac:spMkLst>
        </pc:spChg>
      </pc:sldChg>
      <pc:sldChg chg="modSp mod">
        <pc:chgData name="Starr Dobush" userId="7accac3c-7d3f-42e9-b068-363d2309f44f" providerId="ADAL" clId="{43F8860F-FD36-5040-AD2F-8FE22D1CF831}" dt="2021-10-15T17:15:27.776" v="208" actId="2711"/>
        <pc:sldMkLst>
          <pc:docMk/>
          <pc:sldMk cId="3245436593" sldId="391"/>
        </pc:sldMkLst>
        <pc:spChg chg="mod">
          <ac:chgData name="Starr Dobush" userId="7accac3c-7d3f-42e9-b068-363d2309f44f" providerId="ADAL" clId="{43F8860F-FD36-5040-AD2F-8FE22D1CF831}" dt="2021-10-15T17:15:27.776" v="208" actId="2711"/>
          <ac:spMkLst>
            <pc:docMk/>
            <pc:sldMk cId="3245436593" sldId="391"/>
            <ac:spMk id="5" creationId="{0B3F5827-CBB2-0A48-8861-13DCD7252B71}"/>
          </ac:spMkLst>
        </pc:spChg>
        <pc:spChg chg="mod">
          <ac:chgData name="Starr Dobush" userId="7accac3c-7d3f-42e9-b068-363d2309f44f" providerId="ADAL" clId="{43F8860F-FD36-5040-AD2F-8FE22D1CF831}" dt="2021-10-15T17:15:27.776" v="208" actId="2711"/>
          <ac:spMkLst>
            <pc:docMk/>
            <pc:sldMk cId="3245436593" sldId="391"/>
            <ac:spMk id="6" creationId="{86A85D99-277D-5E47-82A9-3376D674DF85}"/>
          </ac:spMkLst>
        </pc:spChg>
      </pc:sldChg>
      <pc:sldChg chg="modSp mod">
        <pc:chgData name="Starr Dobush" userId="7accac3c-7d3f-42e9-b068-363d2309f44f" providerId="ADAL" clId="{43F8860F-FD36-5040-AD2F-8FE22D1CF831}" dt="2021-10-15T17:18:19.458" v="223" actId="2711"/>
        <pc:sldMkLst>
          <pc:docMk/>
          <pc:sldMk cId="2529188775" sldId="392"/>
        </pc:sldMkLst>
        <pc:spChg chg="mod">
          <ac:chgData name="Starr Dobush" userId="7accac3c-7d3f-42e9-b068-363d2309f44f" providerId="ADAL" clId="{43F8860F-FD36-5040-AD2F-8FE22D1CF831}" dt="2021-10-15T17:18:19.458" v="223" actId="2711"/>
          <ac:spMkLst>
            <pc:docMk/>
            <pc:sldMk cId="2529188775" sldId="392"/>
            <ac:spMk id="2" creationId="{00000000-0000-0000-0000-000000000000}"/>
          </ac:spMkLst>
        </pc:spChg>
        <pc:spChg chg="mod">
          <ac:chgData name="Starr Dobush" userId="7accac3c-7d3f-42e9-b068-363d2309f44f" providerId="ADAL" clId="{43F8860F-FD36-5040-AD2F-8FE22D1CF831}" dt="2021-10-15T17:18:19.458" v="223" actId="2711"/>
          <ac:spMkLst>
            <pc:docMk/>
            <pc:sldMk cId="2529188775" sldId="392"/>
            <ac:spMk id="3" creationId="{00000000-0000-0000-0000-000000000000}"/>
          </ac:spMkLst>
        </pc:spChg>
        <pc:spChg chg="mod">
          <ac:chgData name="Starr Dobush" userId="7accac3c-7d3f-42e9-b068-363d2309f44f" providerId="ADAL" clId="{43F8860F-FD36-5040-AD2F-8FE22D1CF831}" dt="2021-10-15T17:18:19.458" v="223" actId="2711"/>
          <ac:spMkLst>
            <pc:docMk/>
            <pc:sldMk cId="2529188775" sldId="392"/>
            <ac:spMk id="4" creationId="{00000000-0000-0000-0000-000000000000}"/>
          </ac:spMkLst>
        </pc:spChg>
      </pc:sldChg>
      <pc:sldChg chg="modSp mod">
        <pc:chgData name="Starr Dobush" userId="7accac3c-7d3f-42e9-b068-363d2309f44f" providerId="ADAL" clId="{43F8860F-FD36-5040-AD2F-8FE22D1CF831}" dt="2021-10-15T17:21:35.017" v="245" actId="2711"/>
        <pc:sldMkLst>
          <pc:docMk/>
          <pc:sldMk cId="1960970140" sldId="393"/>
        </pc:sldMkLst>
        <pc:spChg chg="mod">
          <ac:chgData name="Starr Dobush" userId="7accac3c-7d3f-42e9-b068-363d2309f44f" providerId="ADAL" clId="{43F8860F-FD36-5040-AD2F-8FE22D1CF831}" dt="2021-10-15T17:21:35.017" v="245" actId="2711"/>
          <ac:spMkLst>
            <pc:docMk/>
            <pc:sldMk cId="1960970140" sldId="393"/>
            <ac:spMk id="2" creationId="{58B14E21-E899-5E4E-9DE9-5B1267F33041}"/>
          </ac:spMkLst>
        </pc:spChg>
        <pc:spChg chg="mod">
          <ac:chgData name="Starr Dobush" userId="7accac3c-7d3f-42e9-b068-363d2309f44f" providerId="ADAL" clId="{43F8860F-FD36-5040-AD2F-8FE22D1CF831}" dt="2021-10-15T17:21:35.017" v="245" actId="2711"/>
          <ac:spMkLst>
            <pc:docMk/>
            <pc:sldMk cId="1960970140" sldId="393"/>
            <ac:spMk id="4" creationId="{E0926FA7-69E0-084F-A829-92EB0105251E}"/>
          </ac:spMkLst>
        </pc:spChg>
      </pc:sldChg>
      <pc:sldChg chg="modSp mod">
        <pc:chgData name="Starr Dobush" userId="7accac3c-7d3f-42e9-b068-363d2309f44f" providerId="ADAL" clId="{43F8860F-FD36-5040-AD2F-8FE22D1CF831}" dt="2021-10-15T17:21:42.615" v="246" actId="2711"/>
        <pc:sldMkLst>
          <pc:docMk/>
          <pc:sldMk cId="3838235046" sldId="394"/>
        </pc:sldMkLst>
        <pc:spChg chg="mod">
          <ac:chgData name="Starr Dobush" userId="7accac3c-7d3f-42e9-b068-363d2309f44f" providerId="ADAL" clId="{43F8860F-FD36-5040-AD2F-8FE22D1CF831}" dt="2021-10-15T17:21:42.615" v="246" actId="2711"/>
          <ac:spMkLst>
            <pc:docMk/>
            <pc:sldMk cId="3838235046" sldId="394"/>
            <ac:spMk id="2" creationId="{58B14E21-E899-5E4E-9DE9-5B1267F33041}"/>
          </ac:spMkLst>
        </pc:spChg>
        <pc:spChg chg="mod">
          <ac:chgData name="Starr Dobush" userId="7accac3c-7d3f-42e9-b068-363d2309f44f" providerId="ADAL" clId="{43F8860F-FD36-5040-AD2F-8FE22D1CF831}" dt="2021-10-15T17:21:42.615" v="246" actId="2711"/>
          <ac:spMkLst>
            <pc:docMk/>
            <pc:sldMk cId="3838235046" sldId="394"/>
            <ac:spMk id="3" creationId="{B3723343-D828-0842-87E4-D2D0C446E435}"/>
          </ac:spMkLst>
        </pc:spChg>
      </pc:sldChg>
      <pc:sldChg chg="modSp">
        <pc:chgData name="Starr Dobush" userId="7accac3c-7d3f-42e9-b068-363d2309f44f" providerId="ADAL" clId="{43F8860F-FD36-5040-AD2F-8FE22D1CF831}" dt="2021-10-15T17:18:37.512" v="225" actId="2711"/>
        <pc:sldMkLst>
          <pc:docMk/>
          <pc:sldMk cId="673961975" sldId="395"/>
        </pc:sldMkLst>
        <pc:spChg chg="mod">
          <ac:chgData name="Starr Dobush" userId="7accac3c-7d3f-42e9-b068-363d2309f44f" providerId="ADAL" clId="{43F8860F-FD36-5040-AD2F-8FE22D1CF831}" dt="2021-10-15T17:18:37.512" v="225" actId="2711"/>
          <ac:spMkLst>
            <pc:docMk/>
            <pc:sldMk cId="673961975" sldId="395"/>
            <ac:spMk id="2" creationId="{736ADA09-A7D9-BD49-9997-C78F321315D7}"/>
          </ac:spMkLst>
        </pc:spChg>
        <pc:spChg chg="mod">
          <ac:chgData name="Starr Dobush" userId="7accac3c-7d3f-42e9-b068-363d2309f44f" providerId="ADAL" clId="{43F8860F-FD36-5040-AD2F-8FE22D1CF831}" dt="2021-10-15T17:18:37.512" v="225" actId="2711"/>
          <ac:spMkLst>
            <pc:docMk/>
            <pc:sldMk cId="673961975" sldId="395"/>
            <ac:spMk id="3" creationId="{1AC8585E-4A69-B343-AA95-B89ADEE04CFA}"/>
          </ac:spMkLst>
        </pc:spChg>
        <pc:spChg chg="mod">
          <ac:chgData name="Starr Dobush" userId="7accac3c-7d3f-42e9-b068-363d2309f44f" providerId="ADAL" clId="{43F8860F-FD36-5040-AD2F-8FE22D1CF831}" dt="2021-10-15T17:18:37.512" v="225" actId="2711"/>
          <ac:spMkLst>
            <pc:docMk/>
            <pc:sldMk cId="673961975" sldId="395"/>
            <ac:spMk id="5" creationId="{D751D910-4510-B04D-AFC2-7E9A51CA84A8}"/>
          </ac:spMkLst>
        </pc:spChg>
        <pc:spChg chg="mod">
          <ac:chgData name="Starr Dobush" userId="7accac3c-7d3f-42e9-b068-363d2309f44f" providerId="ADAL" clId="{43F8860F-FD36-5040-AD2F-8FE22D1CF831}" dt="2021-10-15T17:18:37.512" v="225" actId="2711"/>
          <ac:spMkLst>
            <pc:docMk/>
            <pc:sldMk cId="673961975" sldId="395"/>
            <ac:spMk id="6" creationId="{DD2BF3DF-5A1A-4A42-9D0A-14D0E6AD1929}"/>
          </ac:spMkLst>
        </pc:spChg>
      </pc:sldChg>
      <pc:sldChg chg="modSp mod">
        <pc:chgData name="Starr Dobush" userId="7accac3c-7d3f-42e9-b068-363d2309f44f" providerId="ADAL" clId="{43F8860F-FD36-5040-AD2F-8FE22D1CF831}" dt="2021-10-15T17:16:47.612" v="216" actId="27636"/>
        <pc:sldMkLst>
          <pc:docMk/>
          <pc:sldMk cId="1709612326" sldId="396"/>
        </pc:sldMkLst>
        <pc:spChg chg="mod">
          <ac:chgData name="Starr Dobush" userId="7accac3c-7d3f-42e9-b068-363d2309f44f" providerId="ADAL" clId="{43F8860F-FD36-5040-AD2F-8FE22D1CF831}" dt="2021-10-15T17:16:47.571" v="215" actId="2711"/>
          <ac:spMkLst>
            <pc:docMk/>
            <pc:sldMk cId="1709612326" sldId="396"/>
            <ac:spMk id="2" creationId="{296E55AA-4EBB-5F42-9E97-931B61BB5D48}"/>
          </ac:spMkLst>
        </pc:spChg>
        <pc:spChg chg="mod">
          <ac:chgData name="Starr Dobush" userId="7accac3c-7d3f-42e9-b068-363d2309f44f" providerId="ADAL" clId="{43F8860F-FD36-5040-AD2F-8FE22D1CF831}" dt="2021-10-15T17:16:47.612" v="216" actId="27636"/>
          <ac:spMkLst>
            <pc:docMk/>
            <pc:sldMk cId="1709612326" sldId="396"/>
            <ac:spMk id="4" creationId="{C4B89425-8E44-E24D-8319-73CFC6F51BD3}"/>
          </ac:spMkLst>
        </pc:spChg>
      </pc:sldChg>
      <pc:sldChg chg="modSp mod">
        <pc:chgData name="Starr Dobush" userId="7accac3c-7d3f-42e9-b068-363d2309f44f" providerId="ADAL" clId="{43F8860F-FD36-5040-AD2F-8FE22D1CF831}" dt="2021-10-15T17:21:00.122" v="241" actId="2711"/>
        <pc:sldMkLst>
          <pc:docMk/>
          <pc:sldMk cId="1718893060" sldId="397"/>
        </pc:sldMkLst>
        <pc:spChg chg="mod">
          <ac:chgData name="Starr Dobush" userId="7accac3c-7d3f-42e9-b068-363d2309f44f" providerId="ADAL" clId="{43F8860F-FD36-5040-AD2F-8FE22D1CF831}" dt="2021-10-15T17:21:00.122" v="241" actId="2711"/>
          <ac:spMkLst>
            <pc:docMk/>
            <pc:sldMk cId="1718893060" sldId="397"/>
            <ac:spMk id="2" creationId="{5B14BA5F-44C2-564B-B0BA-52A9270E8B1E}"/>
          </ac:spMkLst>
        </pc:spChg>
        <pc:spChg chg="mod">
          <ac:chgData name="Starr Dobush" userId="7accac3c-7d3f-42e9-b068-363d2309f44f" providerId="ADAL" clId="{43F8860F-FD36-5040-AD2F-8FE22D1CF831}" dt="2021-10-15T17:21:00.122" v="241" actId="2711"/>
          <ac:spMkLst>
            <pc:docMk/>
            <pc:sldMk cId="1718893060" sldId="397"/>
            <ac:spMk id="4" creationId="{7C71FFBA-C845-B84C-95B6-58EB158C3882}"/>
          </ac:spMkLst>
        </pc:spChg>
        <pc:spChg chg="mod">
          <ac:chgData name="Starr Dobush" userId="7accac3c-7d3f-42e9-b068-363d2309f44f" providerId="ADAL" clId="{43F8860F-FD36-5040-AD2F-8FE22D1CF831}" dt="2021-10-15T17:21:00.122" v="241" actId="2711"/>
          <ac:spMkLst>
            <pc:docMk/>
            <pc:sldMk cId="1718893060" sldId="397"/>
            <ac:spMk id="5" creationId="{CCB99EFE-028D-7441-9569-9F6DCBCFE6BE}"/>
          </ac:spMkLst>
        </pc:spChg>
      </pc:sldChg>
      <pc:sldChg chg="modSp mod">
        <pc:chgData name="Starr Dobush" userId="7accac3c-7d3f-42e9-b068-363d2309f44f" providerId="ADAL" clId="{43F8860F-FD36-5040-AD2F-8FE22D1CF831}" dt="2021-10-15T17:20:48.392" v="240" actId="27636"/>
        <pc:sldMkLst>
          <pc:docMk/>
          <pc:sldMk cId="4172613668" sldId="399"/>
        </pc:sldMkLst>
        <pc:spChg chg="mod">
          <ac:chgData name="Starr Dobush" userId="7accac3c-7d3f-42e9-b068-363d2309f44f" providerId="ADAL" clId="{43F8860F-FD36-5040-AD2F-8FE22D1CF831}" dt="2021-10-15T17:20:48.337" v="238" actId="2711"/>
          <ac:spMkLst>
            <pc:docMk/>
            <pc:sldMk cId="4172613668" sldId="399"/>
            <ac:spMk id="2" creationId="{26174B4C-1CB5-EB44-805E-2A69BA31B357}"/>
          </ac:spMkLst>
        </pc:spChg>
        <pc:spChg chg="mod">
          <ac:chgData name="Starr Dobush" userId="7accac3c-7d3f-42e9-b068-363d2309f44f" providerId="ADAL" clId="{43F8860F-FD36-5040-AD2F-8FE22D1CF831}" dt="2021-10-15T17:20:48.392" v="240" actId="27636"/>
          <ac:spMkLst>
            <pc:docMk/>
            <pc:sldMk cId="4172613668" sldId="399"/>
            <ac:spMk id="3" creationId="{900CB784-C83B-9741-B2DF-B1EF8E5D12DB}"/>
          </ac:spMkLst>
        </pc:spChg>
        <pc:spChg chg="mod">
          <ac:chgData name="Starr Dobush" userId="7accac3c-7d3f-42e9-b068-363d2309f44f" providerId="ADAL" clId="{43F8860F-FD36-5040-AD2F-8FE22D1CF831}" dt="2021-10-15T17:20:48.383" v="239" actId="27636"/>
          <ac:spMkLst>
            <pc:docMk/>
            <pc:sldMk cId="4172613668" sldId="399"/>
            <ac:spMk id="4" creationId="{E5A2B17B-96DB-3643-8FC6-38EC13DFA73F}"/>
          </ac:spMkLst>
        </pc:spChg>
      </pc:sldChg>
      <pc:sldChg chg="delSp modSp mod">
        <pc:chgData name="Starr Dobush" userId="7accac3c-7d3f-42e9-b068-363d2309f44f" providerId="ADAL" clId="{43F8860F-FD36-5040-AD2F-8FE22D1CF831}" dt="2021-10-15T17:15:36.706" v="209" actId="2711"/>
        <pc:sldMkLst>
          <pc:docMk/>
          <pc:sldMk cId="3955386517" sldId="400"/>
        </pc:sldMkLst>
        <pc:spChg chg="mod">
          <ac:chgData name="Starr Dobush" userId="7accac3c-7d3f-42e9-b068-363d2309f44f" providerId="ADAL" clId="{43F8860F-FD36-5040-AD2F-8FE22D1CF831}" dt="2021-10-15T17:15:36.706" v="209" actId="2711"/>
          <ac:spMkLst>
            <pc:docMk/>
            <pc:sldMk cId="3955386517" sldId="400"/>
            <ac:spMk id="2" creationId="{BFD5E8EC-CDF6-944D-ABD5-2E228758940D}"/>
          </ac:spMkLst>
        </pc:spChg>
        <pc:spChg chg="del mod">
          <ac:chgData name="Starr Dobush" userId="7accac3c-7d3f-42e9-b068-363d2309f44f" providerId="ADAL" clId="{43F8860F-FD36-5040-AD2F-8FE22D1CF831}" dt="2021-10-11T14:33:50.533" v="161" actId="478"/>
          <ac:spMkLst>
            <pc:docMk/>
            <pc:sldMk cId="3955386517" sldId="400"/>
            <ac:spMk id="3" creationId="{C4CC1F7D-9698-49D2-8966-F75069473F2A}"/>
          </ac:spMkLst>
        </pc:spChg>
        <pc:spChg chg="mod">
          <ac:chgData name="Starr Dobush" userId="7accac3c-7d3f-42e9-b068-363d2309f44f" providerId="ADAL" clId="{43F8860F-FD36-5040-AD2F-8FE22D1CF831}" dt="2021-10-15T17:15:36.706" v="209" actId="2711"/>
          <ac:spMkLst>
            <pc:docMk/>
            <pc:sldMk cId="3955386517" sldId="400"/>
            <ac:spMk id="4" creationId="{CB67BD68-BC3C-CA40-8D73-FB471178AB21}"/>
          </ac:spMkLst>
        </pc:spChg>
      </pc:sldChg>
      <pc:sldChg chg="modSp mod">
        <pc:chgData name="Starr Dobush" userId="7accac3c-7d3f-42e9-b068-363d2309f44f" providerId="ADAL" clId="{43F8860F-FD36-5040-AD2F-8FE22D1CF831}" dt="2021-10-15T17:15:47.813" v="210" actId="2711"/>
        <pc:sldMkLst>
          <pc:docMk/>
          <pc:sldMk cId="1038359511" sldId="401"/>
        </pc:sldMkLst>
        <pc:spChg chg="mod">
          <ac:chgData name="Starr Dobush" userId="7accac3c-7d3f-42e9-b068-363d2309f44f" providerId="ADAL" clId="{43F8860F-FD36-5040-AD2F-8FE22D1CF831}" dt="2021-10-15T17:15:47.813" v="210" actId="2711"/>
          <ac:spMkLst>
            <pc:docMk/>
            <pc:sldMk cId="1038359511" sldId="401"/>
            <ac:spMk id="7" creationId="{B3D59858-68E9-4B49-8878-DEB8E47DF4F0}"/>
          </ac:spMkLst>
        </pc:spChg>
        <pc:spChg chg="mod">
          <ac:chgData name="Starr Dobush" userId="7accac3c-7d3f-42e9-b068-363d2309f44f" providerId="ADAL" clId="{43F8860F-FD36-5040-AD2F-8FE22D1CF831}" dt="2021-10-15T17:15:47.813" v="210" actId="2711"/>
          <ac:spMkLst>
            <pc:docMk/>
            <pc:sldMk cId="1038359511" sldId="401"/>
            <ac:spMk id="8" creationId="{E75D6DA1-3D31-4846-B746-261DF082837C}"/>
          </ac:spMkLst>
        </pc:spChg>
      </pc:sldChg>
      <pc:sldChg chg="modSp mod">
        <pc:chgData name="Starr Dobush" userId="7accac3c-7d3f-42e9-b068-363d2309f44f" providerId="ADAL" clId="{43F8860F-FD36-5040-AD2F-8FE22D1CF831}" dt="2021-10-15T17:21:58.920" v="252" actId="5793"/>
        <pc:sldMkLst>
          <pc:docMk/>
          <pc:sldMk cId="3200136777" sldId="402"/>
        </pc:sldMkLst>
        <pc:spChg chg="mod">
          <ac:chgData name="Starr Dobush" userId="7accac3c-7d3f-42e9-b068-363d2309f44f" providerId="ADAL" clId="{43F8860F-FD36-5040-AD2F-8FE22D1CF831}" dt="2021-10-15T17:21:50.014" v="247" actId="2711"/>
          <ac:spMkLst>
            <pc:docMk/>
            <pc:sldMk cId="3200136777" sldId="402"/>
            <ac:spMk id="2" creationId="{EBBD2796-6FBB-824C-A44C-5CF520212B1B}"/>
          </ac:spMkLst>
        </pc:spChg>
        <pc:spChg chg="mod">
          <ac:chgData name="Starr Dobush" userId="7accac3c-7d3f-42e9-b068-363d2309f44f" providerId="ADAL" clId="{43F8860F-FD36-5040-AD2F-8FE22D1CF831}" dt="2021-10-15T17:21:58.920" v="252" actId="5793"/>
          <ac:spMkLst>
            <pc:docMk/>
            <pc:sldMk cId="3200136777" sldId="402"/>
            <ac:spMk id="3" creationId="{B128C680-D46E-E14B-B087-9C6C539F46FA}"/>
          </ac:spMkLst>
        </pc:spChg>
      </pc:sldChg>
      <pc:sldChg chg="modSp mod">
        <pc:chgData name="Starr Dobush" userId="7accac3c-7d3f-42e9-b068-363d2309f44f" providerId="ADAL" clId="{43F8860F-FD36-5040-AD2F-8FE22D1CF831}" dt="2021-10-15T17:20:39.274" v="237" actId="2711"/>
        <pc:sldMkLst>
          <pc:docMk/>
          <pc:sldMk cId="1192417098" sldId="404"/>
        </pc:sldMkLst>
        <pc:spChg chg="mod">
          <ac:chgData name="Starr Dobush" userId="7accac3c-7d3f-42e9-b068-363d2309f44f" providerId="ADAL" clId="{43F8860F-FD36-5040-AD2F-8FE22D1CF831}" dt="2021-10-15T17:20:39.274" v="237" actId="2711"/>
          <ac:spMkLst>
            <pc:docMk/>
            <pc:sldMk cId="1192417098" sldId="404"/>
            <ac:spMk id="2" creationId="{6E39E7CC-3B84-CD49-82C7-82AFA9E91C09}"/>
          </ac:spMkLst>
        </pc:spChg>
        <pc:spChg chg="mod">
          <ac:chgData name="Starr Dobush" userId="7accac3c-7d3f-42e9-b068-363d2309f44f" providerId="ADAL" clId="{43F8860F-FD36-5040-AD2F-8FE22D1CF831}" dt="2021-10-15T17:20:39.274" v="237" actId="2711"/>
          <ac:spMkLst>
            <pc:docMk/>
            <pc:sldMk cId="1192417098" sldId="404"/>
            <ac:spMk id="3" creationId="{224E7208-A5CB-FD4B-8186-31444833CBB9}"/>
          </ac:spMkLst>
        </pc:spChg>
        <pc:spChg chg="mod">
          <ac:chgData name="Starr Dobush" userId="7accac3c-7d3f-42e9-b068-363d2309f44f" providerId="ADAL" clId="{43F8860F-FD36-5040-AD2F-8FE22D1CF831}" dt="2021-10-15T17:20:39.274" v="237" actId="2711"/>
          <ac:spMkLst>
            <pc:docMk/>
            <pc:sldMk cId="1192417098" sldId="404"/>
            <ac:spMk id="4" creationId="{6AC8A1C8-5546-D24F-9DC0-6E6E936909EC}"/>
          </ac:spMkLst>
        </pc:spChg>
      </pc:sldChg>
    </pc:docChg>
  </pc:docChgLst>
  <pc:docChgLst>
    <pc:chgData name="Chris Filler" userId="S::chris_filler@ocali.org::18834a44-c2a5-4176-8fab-138eb1655fbf" providerId="AD" clId="Web-{2861CAF4-6FC9-608C-EB2B-D872D3F7790E}"/>
    <pc:docChg chg="">
      <pc:chgData name="Chris Filler" userId="S::chris_filler@ocali.org::18834a44-c2a5-4176-8fab-138eb1655fbf" providerId="AD" clId="Web-{2861CAF4-6FC9-608C-EB2B-D872D3F7790E}" dt="2021-08-23T23:36:57.839" v="0"/>
      <pc:docMkLst>
        <pc:docMk/>
      </pc:docMkLst>
      <pc:sldChg chg="addCm">
        <pc:chgData name="Chris Filler" userId="S::chris_filler@ocali.org::18834a44-c2a5-4176-8fab-138eb1655fbf" providerId="AD" clId="Web-{2861CAF4-6FC9-608C-EB2B-D872D3F7790E}" dt="2021-08-23T23:36:57.839" v="0"/>
        <pc:sldMkLst>
          <pc:docMk/>
          <pc:sldMk cId="4172613668" sldId="3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10/15/21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inginhand.com/blog/ways-to-evaluate-educational-apps.html?rq=app%20assessm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vernote.com/basic"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createabilityinc.com/meminder/" TargetMode="External"/><Relationship Id="rId4" Type="http://schemas.openxmlformats.org/officeDocument/2006/relationships/hyperlink" Target="https://apps.apple.com/us/app/canplan/id598687543"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bridgingapps.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livebinders.com/play/play?id=174817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pacer.org/transition/learning-center/assistive-technology/"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dd.ohio.gov/wps/portal/gov/dodd/about-us/resources/tech-first/AssistiveTech"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ohiotechambassadors.org/"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a:p>
        </p:txBody>
      </p:sp>
    </p:spTree>
    <p:extLst>
      <p:ext uri="{BB962C8B-B14F-4D97-AF65-F5344CB8AC3E}">
        <p14:creationId xmlns:p14="http://schemas.microsoft.com/office/powerpoint/2010/main" val="12094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of SETT on following slides (10-14)</a:t>
            </a:r>
          </a:p>
          <a:p>
            <a:r>
              <a:rPr lang="en-US" dirty="0"/>
              <a:t>Joy </a:t>
            </a:r>
            <a:r>
              <a:rPr lang="en-US" dirty="0" err="1"/>
              <a:t>Zabala</a:t>
            </a:r>
            <a:r>
              <a:rPr lang="en-US" dirty="0"/>
              <a:t> </a:t>
            </a:r>
          </a:p>
          <a:p>
            <a:r>
              <a:rPr lang="en-US" dirty="0"/>
              <a:t>https://</a:t>
            </a:r>
            <a:r>
              <a:rPr lang="en-US" dirty="0" err="1"/>
              <a:t>exceptionalchildren.org</a:t>
            </a:r>
            <a:r>
              <a:rPr lang="en-US" dirty="0"/>
              <a:t>/blog/sett-framework-and-evaluating-assistive-technology-remotely</a:t>
            </a:r>
          </a:p>
          <a:p>
            <a:endParaRPr lang="en-US" dirty="0"/>
          </a:p>
          <a:p>
            <a:r>
              <a:rPr lang="en-US" dirty="0">
                <a:cs typeface="Calibri"/>
              </a:rPr>
              <a:t>After reviewing the SETT slides, ask the group how this simple guideline might assist the team, the youth or families when selecting mobile technology apps.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BEEC3-71F4-DA4F-A149-66091D8D12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711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11</a:t>
            </a:fld>
            <a:endParaRPr lang="en-US"/>
          </a:p>
        </p:txBody>
      </p:sp>
    </p:spTree>
    <p:extLst>
      <p:ext uri="{BB962C8B-B14F-4D97-AF65-F5344CB8AC3E}">
        <p14:creationId xmlns:p14="http://schemas.microsoft.com/office/powerpoint/2010/main" val="313021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14</a:t>
            </a:fld>
            <a:endParaRPr lang="en-US"/>
          </a:p>
        </p:txBody>
      </p:sp>
    </p:spTree>
    <p:extLst>
      <p:ext uri="{BB962C8B-B14F-4D97-AF65-F5344CB8AC3E}">
        <p14:creationId xmlns:p14="http://schemas.microsoft.com/office/powerpoint/2010/main" val="401545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 Student, Environment, Task, you will have  a greater understanding for the Tool the student may use. But how do you know what technology is out there? Well, consider review the SIFTS </a:t>
            </a:r>
          </a:p>
          <a:p>
            <a:r>
              <a:rPr lang="en-US"/>
              <a:t>website: https://</a:t>
            </a:r>
            <a:r>
              <a:rPr lang="en-US" err="1"/>
              <a:t>sifts.ocali.org</a:t>
            </a:r>
            <a:r>
              <a:rPr lang="en-US"/>
              <a:t>/</a:t>
            </a:r>
          </a:p>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15</a:t>
            </a:fld>
            <a:endParaRPr lang="en-US"/>
          </a:p>
        </p:txBody>
      </p:sp>
    </p:spTree>
    <p:extLst>
      <p:ext uri="{BB962C8B-B14F-4D97-AF65-F5344CB8AC3E}">
        <p14:creationId xmlns:p14="http://schemas.microsoft.com/office/powerpoint/2010/main" val="380226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Selection</a:t>
            </a:r>
          </a:p>
          <a:p>
            <a:r>
              <a:rPr lang="en-US" dirty="0"/>
              <a:t>https://</a:t>
            </a:r>
            <a:r>
              <a:rPr lang="en-US" dirty="0" err="1"/>
              <a:t>ataem.org</a:t>
            </a:r>
            <a:r>
              <a:rPr lang="en-US" dirty="0"/>
              <a:t>/at-tools</a:t>
            </a:r>
          </a:p>
        </p:txBody>
      </p:sp>
      <p:sp>
        <p:nvSpPr>
          <p:cNvPr id="4" name="Slide Number Placeholder 3"/>
          <p:cNvSpPr>
            <a:spLocks noGrp="1"/>
          </p:cNvSpPr>
          <p:nvPr>
            <p:ph type="sldNum" sz="quarter" idx="5"/>
          </p:nvPr>
        </p:nvSpPr>
        <p:spPr/>
        <p:txBody>
          <a:bodyPr/>
          <a:lstStyle/>
          <a:p>
            <a:fld id="{8642D1AF-6CCC-804E-8211-1C49D48ECA1E}" type="slidenum">
              <a:rPr lang="en-US" smtClean="0"/>
              <a:t>16</a:t>
            </a:fld>
            <a:endParaRPr lang="en-US"/>
          </a:p>
        </p:txBody>
      </p:sp>
    </p:spTree>
    <p:extLst>
      <p:ext uri="{BB962C8B-B14F-4D97-AF65-F5344CB8AC3E}">
        <p14:creationId xmlns:p14="http://schemas.microsoft.com/office/powerpoint/2010/main" val="1783948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Handout </a:t>
            </a:r>
            <a:r>
              <a:rPr lang="en-US" sz="1200" b="1" i="0" kern="1200" dirty="0">
                <a:solidFill>
                  <a:schemeClr val="tx1"/>
                </a:solidFill>
                <a:effectLst/>
                <a:latin typeface="+mn-lt"/>
                <a:ea typeface="+mn-ea"/>
                <a:cs typeface="+mn-cs"/>
              </a:rPr>
              <a:t>06: App Rubric (Handout)</a:t>
            </a:r>
            <a:r>
              <a:rPr lang="en-US" dirty="0"/>
              <a:t> . Also found on this website: </a:t>
            </a:r>
            <a:r>
              <a:rPr lang="en-US" dirty="0">
                <a:hlinkClick r:id="rId3"/>
              </a:rPr>
              <a:t>https://learninginhand.com/blog/ways-to-evaluate-educational-apps.html?rq=app%20assessment</a:t>
            </a:r>
          </a:p>
          <a:p>
            <a:pPr>
              <a:defRPr/>
            </a:pP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picture of the rubric links to the website. Use this rubric to facilitate the discussion on evaluating apps from the previous slide.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time permits, review the learning In hand webpage article, review the categories of the rubric and discuss why these might be important to highlight when selecting an app. </a:t>
            </a:r>
          </a:p>
        </p:txBody>
      </p:sp>
      <p:sp>
        <p:nvSpPr>
          <p:cNvPr id="4" name="Slide Number Placeholder 3"/>
          <p:cNvSpPr>
            <a:spLocks noGrp="1"/>
          </p:cNvSpPr>
          <p:nvPr>
            <p:ph type="sldNum" sz="quarter" idx="10"/>
          </p:nvPr>
        </p:nvSpPr>
        <p:spPr/>
        <p:txBody>
          <a:bodyPr/>
          <a:lstStyle/>
          <a:p>
            <a:fld id="{4C955056-5B62-F249-A51E-879F191B3C77}" type="slidenum">
              <a:rPr lang="en-US" smtClean="0"/>
              <a:t>17</a:t>
            </a:fld>
            <a:endParaRPr lang="en-US"/>
          </a:p>
        </p:txBody>
      </p:sp>
    </p:spTree>
    <p:extLst>
      <p:ext uri="{BB962C8B-B14F-4D97-AF65-F5344CB8AC3E}">
        <p14:creationId xmlns:p14="http://schemas.microsoft.com/office/powerpoint/2010/main" val="1181634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 many apps available it is impossible to review them all before making a choice. So after using the alarms, clocks and camera preloaded on the phone, review apps that have positive reviews. Several are reviewed on the next few slides</a:t>
            </a:r>
          </a:p>
        </p:txBody>
      </p:sp>
      <p:sp>
        <p:nvSpPr>
          <p:cNvPr id="4" name="Slide Number Placeholder 3"/>
          <p:cNvSpPr>
            <a:spLocks noGrp="1"/>
          </p:cNvSpPr>
          <p:nvPr>
            <p:ph type="sldNum" sz="quarter" idx="10"/>
          </p:nvPr>
        </p:nvSpPr>
        <p:spPr/>
        <p:txBody>
          <a:bodyPr/>
          <a:lstStyle/>
          <a:p>
            <a:fld id="{8642D1AF-6CCC-804E-8211-1C49D48ECA1E}" type="slidenum">
              <a:rPr lang="en-US" smtClean="0"/>
              <a:t>18</a:t>
            </a:fld>
            <a:endParaRPr lang="en-US"/>
          </a:p>
        </p:txBody>
      </p:sp>
    </p:spTree>
    <p:extLst>
      <p:ext uri="{BB962C8B-B14F-4D97-AF65-F5344CB8AC3E}">
        <p14:creationId xmlns:p14="http://schemas.microsoft.com/office/powerpoint/2010/main" val="340222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for the hyperlink to Evernote basic is : https://</a:t>
            </a:r>
            <a:r>
              <a:rPr lang="en-US" dirty="0" err="1"/>
              <a:t>evernote.com</a:t>
            </a:r>
            <a:r>
              <a:rPr lang="en-US" dirty="0"/>
              <a:t>/basic</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a:p>
        </p:txBody>
      </p:sp>
    </p:spTree>
    <p:extLst>
      <p:ext uri="{BB962C8B-B14F-4D97-AF65-F5344CB8AC3E}">
        <p14:creationId xmlns:p14="http://schemas.microsoft.com/office/powerpoint/2010/main" val="2760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Visit the </a:t>
            </a:r>
            <a:r>
              <a:rPr lang="en-US" err="1"/>
              <a:t>CanPlan</a:t>
            </a:r>
            <a:r>
              <a:rPr lang="en-US"/>
              <a:t> web site</a:t>
            </a:r>
          </a:p>
          <a:p>
            <a:r>
              <a:rPr lang="en-US"/>
              <a:t>https://</a:t>
            </a:r>
            <a:r>
              <a:rPr lang="en-US" err="1"/>
              <a:t>www.canassist.ca</a:t>
            </a:r>
            <a:r>
              <a:rPr lang="en-US"/>
              <a:t>/EN/main/programs/our-technologies/museum/</a:t>
            </a:r>
            <a:r>
              <a:rPr lang="en-US" err="1"/>
              <a:t>canplan.html</a:t>
            </a:r>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20</a:t>
            </a:fld>
            <a:endParaRPr lang="en-US"/>
          </a:p>
        </p:txBody>
      </p:sp>
    </p:spTree>
    <p:extLst>
      <p:ext uri="{BB962C8B-B14F-4D97-AF65-F5344CB8AC3E}">
        <p14:creationId xmlns:p14="http://schemas.microsoft.com/office/powerpoint/2010/main" val="1847481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MeMinder</a:t>
            </a:r>
            <a:r>
              <a:rPr lang="en-US" sz="1200" kern="1200">
                <a:solidFill>
                  <a:schemeClr val="tx1"/>
                </a:solidFill>
                <a:effectLst/>
                <a:latin typeface="+mn-lt"/>
                <a:ea typeface="+mn-ea"/>
                <a:cs typeface="+mn-cs"/>
              </a:rPr>
              <a:t> by </a:t>
            </a:r>
            <a:r>
              <a:rPr lang="en-US" sz="1200" kern="1200" err="1">
                <a:solidFill>
                  <a:schemeClr val="tx1"/>
                </a:solidFill>
                <a:effectLst/>
                <a:latin typeface="+mn-lt"/>
                <a:ea typeface="+mn-ea"/>
                <a:cs typeface="+mn-cs"/>
              </a:rPr>
              <a:t>CreateAbility</a:t>
            </a:r>
            <a:r>
              <a:rPr lang="en-US" sz="1200" kern="1200">
                <a:solidFill>
                  <a:schemeClr val="tx1"/>
                </a:solidFill>
                <a:effectLst/>
                <a:latin typeface="+mn-lt"/>
                <a:ea typeface="+mn-ea"/>
                <a:cs typeface="+mn-cs"/>
              </a:rPr>
              <a:t> website</a:t>
            </a:r>
          </a:p>
          <a:p>
            <a:r>
              <a:rPr lang="en-US">
                <a:effectLst/>
              </a:rPr>
              <a:t>https://</a:t>
            </a:r>
            <a:r>
              <a:rPr lang="en-US" err="1">
                <a:effectLst/>
              </a:rPr>
              <a:t>www.createabilityinc.com</a:t>
            </a:r>
            <a:r>
              <a:rPr lang="en-US">
                <a:effectLst/>
              </a:rPr>
              <a:t>/</a:t>
            </a:r>
            <a:r>
              <a:rPr lang="en-US" err="1">
                <a:effectLst/>
              </a:rPr>
              <a:t>meminder</a:t>
            </a:r>
            <a:r>
              <a:rPr lang="en-US">
                <a:effectLst/>
              </a:rPr>
              <a:t>/</a:t>
            </a:r>
          </a:p>
        </p:txBody>
      </p:sp>
      <p:sp>
        <p:nvSpPr>
          <p:cNvPr id="4" name="Slide Number Placeholder 3"/>
          <p:cNvSpPr>
            <a:spLocks noGrp="1"/>
          </p:cNvSpPr>
          <p:nvPr>
            <p:ph type="sldNum" sz="quarter" idx="5"/>
          </p:nvPr>
        </p:nvSpPr>
        <p:spPr/>
        <p:txBody>
          <a:bodyPr/>
          <a:lstStyle/>
          <a:p>
            <a:fld id="{8642D1AF-6CCC-804E-8211-1C49D48ECA1E}" type="slidenum">
              <a:rPr lang="en-US" smtClean="0"/>
              <a:t>21</a:t>
            </a:fld>
            <a:endParaRPr lang="en-US"/>
          </a:p>
        </p:txBody>
      </p:sp>
    </p:spTree>
    <p:extLst>
      <p:ext uri="{BB962C8B-B14F-4D97-AF65-F5344CB8AC3E}">
        <p14:creationId xmlns:p14="http://schemas.microsoft.com/office/powerpoint/2010/main" val="14298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most people are extremely familiar with mobile technology, begin the session with a brief discussion of the definition and the widespread use of the technology. Emphasize the point that with the widespread use and the ongoing advancement of the technology, this platform as become the focus of many supports and strategies for ALL people in their employment environments. This can and should include people with disabilities. </a:t>
            </a:r>
          </a:p>
          <a:p>
            <a:r>
              <a:rPr lang="en-US" dirty="0"/>
              <a:t>Activity: As time permits, have a small group discussion. Ask participants to discuss the impact that mobile technology has on their own professional and person life. How has it changed their life (or has it)? Tie up the discussion with the awareness that individuals with disabilities often benefit as much or more when provided access to and instruction on mobile technology. </a:t>
            </a:r>
          </a:p>
          <a:p>
            <a:endParaRPr lang="en-US" dirty="0"/>
          </a:p>
          <a:p>
            <a:r>
              <a:rPr lang="en-US" dirty="0"/>
              <a:t>Cellphone sales:</a:t>
            </a:r>
          </a:p>
          <a:p>
            <a:r>
              <a:rPr lang="en-US" dirty="0"/>
              <a:t>https://</a:t>
            </a:r>
            <a:r>
              <a:rPr lang="en-US" dirty="0" err="1"/>
              <a:t>www.statista.com</a:t>
            </a:r>
            <a:r>
              <a:rPr lang="en-US" dirty="0"/>
              <a:t>/statistics/330695/number-of-smartphone-users-worldwide/ </a:t>
            </a:r>
          </a:p>
        </p:txBody>
      </p:sp>
      <p:sp>
        <p:nvSpPr>
          <p:cNvPr id="4" name="Slide Number Placeholder 3"/>
          <p:cNvSpPr>
            <a:spLocks noGrp="1"/>
          </p:cNvSpPr>
          <p:nvPr>
            <p:ph type="sldNum" sz="quarter" idx="10"/>
          </p:nvPr>
        </p:nvSpPr>
        <p:spPr/>
        <p:txBody>
          <a:bodyPr/>
          <a:lstStyle/>
          <a:p>
            <a:fld id="{8642D1AF-6CCC-804E-8211-1C49D48ECA1E}" type="slidenum">
              <a:rPr lang="en-US" smtClean="0"/>
              <a:t>2</a:t>
            </a:fld>
            <a:endParaRPr lang="en-US"/>
          </a:p>
        </p:txBody>
      </p:sp>
    </p:spTree>
    <p:extLst>
      <p:ext uri="{BB962C8B-B14F-4D97-AF65-F5344CB8AC3E}">
        <p14:creationId xmlns:p14="http://schemas.microsoft.com/office/powerpoint/2010/main" val="425209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 for Facetime</a:t>
            </a:r>
          </a:p>
          <a:p>
            <a:r>
              <a:rPr lang="en-US" dirty="0"/>
              <a:t> https://</a:t>
            </a:r>
            <a:r>
              <a:rPr lang="en-US" dirty="0" err="1"/>
              <a:t>support.apple.com</a:t>
            </a:r>
            <a:r>
              <a:rPr lang="en-US" dirty="0"/>
              <a:t>/</a:t>
            </a:r>
            <a:r>
              <a:rPr lang="en-US" dirty="0" err="1"/>
              <a:t>en</a:t>
            </a:r>
            <a:r>
              <a:rPr lang="en-US" dirty="0"/>
              <a:t>-us/HT204380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Hyperlink for Google Duo</a:t>
            </a:r>
          </a:p>
          <a:p>
            <a:r>
              <a:rPr lang="en-US" dirty="0"/>
              <a:t> https://</a:t>
            </a:r>
            <a:r>
              <a:rPr lang="en-US" dirty="0" err="1"/>
              <a:t>duo.google.com</a:t>
            </a:r>
            <a:r>
              <a:rPr lang="en-US" dirty="0"/>
              <a:t>/about/</a:t>
            </a:r>
          </a:p>
        </p:txBody>
      </p:sp>
      <p:sp>
        <p:nvSpPr>
          <p:cNvPr id="4" name="Slide Number Placeholder 3"/>
          <p:cNvSpPr>
            <a:spLocks noGrp="1"/>
          </p:cNvSpPr>
          <p:nvPr>
            <p:ph type="sldNum" sz="quarter" idx="10"/>
          </p:nvPr>
        </p:nvSpPr>
        <p:spPr/>
        <p:txBody>
          <a:bodyPr/>
          <a:lstStyle/>
          <a:p>
            <a:fld id="{8642D1AF-6CCC-804E-8211-1C49D48ECA1E}" type="slidenum">
              <a:rPr lang="en-US" smtClean="0"/>
              <a:t>22</a:t>
            </a:fld>
            <a:endParaRPr lang="en-US"/>
          </a:p>
        </p:txBody>
      </p:sp>
    </p:spTree>
    <p:extLst>
      <p:ext uri="{BB962C8B-B14F-4D97-AF65-F5344CB8AC3E}">
        <p14:creationId xmlns:p14="http://schemas.microsoft.com/office/powerpoint/2010/main" val="339033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Spend about 5 minutes looking at the selected resource and 5 minutes for discussion or reflection.</a:t>
            </a:r>
          </a:p>
        </p:txBody>
      </p:sp>
      <p:sp>
        <p:nvSpPr>
          <p:cNvPr id="4" name="Slide Number Placeholder 3"/>
          <p:cNvSpPr>
            <a:spLocks noGrp="1"/>
          </p:cNvSpPr>
          <p:nvPr>
            <p:ph type="sldNum" sz="quarter" idx="10"/>
          </p:nvPr>
        </p:nvSpPr>
        <p:spPr/>
        <p:txBody>
          <a:bodyPr/>
          <a:lstStyle/>
          <a:p>
            <a:fld id="{4C955056-5B62-F249-A51E-879F191B3C77}" type="slidenum">
              <a:rPr lang="en-US" smtClean="0"/>
              <a:t>23</a:t>
            </a:fld>
            <a:endParaRPr lang="en-US"/>
          </a:p>
        </p:txBody>
      </p:sp>
    </p:spTree>
    <p:extLst>
      <p:ext uri="{BB962C8B-B14F-4D97-AF65-F5344CB8AC3E}">
        <p14:creationId xmlns:p14="http://schemas.microsoft.com/office/powerpoint/2010/main" val="2014465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Evernote Basic: </a:t>
            </a:r>
            <a:endParaRPr lang="en-US" dirty="0"/>
          </a:p>
          <a:p>
            <a:r>
              <a:rPr lang="en-US" dirty="0">
                <a:hlinkClick r:id="rId3"/>
              </a:rPr>
              <a:t>https://evernote.com/basic</a:t>
            </a:r>
            <a:r>
              <a:rPr lang="en-US" dirty="0"/>
              <a:t> </a:t>
            </a:r>
            <a:endParaRPr lang="en-US" dirty="0">
              <a:cs typeface="Calibri"/>
            </a:endParaRPr>
          </a:p>
          <a:p>
            <a:r>
              <a:rPr lang="en-US" dirty="0"/>
              <a:t>Can Plan Link: </a:t>
            </a:r>
          </a:p>
          <a:p>
            <a:r>
              <a:rPr lang="en-US" dirty="0"/>
              <a:t> </a:t>
            </a:r>
            <a:r>
              <a:rPr lang="en-US" dirty="0">
                <a:hlinkClick r:id="rId4"/>
              </a:rPr>
              <a:t>https://apps.apple.com/us/app/canplan/id598687543</a:t>
            </a:r>
            <a:r>
              <a:rPr lang="en-US" dirty="0"/>
              <a:t> </a:t>
            </a:r>
            <a:endParaRPr lang="en-US" dirty="0">
              <a:cs typeface="Calibri"/>
            </a:endParaRPr>
          </a:p>
          <a:p>
            <a:r>
              <a:rPr lang="en-US" sz="1200" dirty="0" err="1"/>
              <a:t>MeMinder</a:t>
            </a:r>
            <a:endParaRPr lang="en-US" sz="1200" dirty="0"/>
          </a:p>
          <a:p>
            <a:r>
              <a:rPr lang="en-US" sz="1200" dirty="0">
                <a:hlinkClick r:id="rId5"/>
              </a:rPr>
              <a:t>https://www.createabilityinc.com/meminder/</a:t>
            </a:r>
            <a:r>
              <a:rPr lang="en-US" dirty="0"/>
              <a:t> </a:t>
            </a:r>
            <a:endParaRPr lang="en-US" sz="1200" dirty="0">
              <a:cs typeface="Calibri"/>
            </a:endParaRPr>
          </a:p>
          <a:p>
            <a:endParaRPr lang="en-US" sz="1200"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24</a:t>
            </a:fld>
            <a:endParaRPr lang="en-US"/>
          </a:p>
        </p:txBody>
      </p:sp>
    </p:spTree>
    <p:extLst>
      <p:ext uri="{BB962C8B-B14F-4D97-AF65-F5344CB8AC3E}">
        <p14:creationId xmlns:p14="http://schemas.microsoft.com/office/powerpoint/2010/main" val="2948154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319213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with the group the research cited on the slide. Self instruction</a:t>
            </a:r>
            <a:r>
              <a:rPr lang="en-US" baseline="0"/>
              <a:t> in</a:t>
            </a:r>
            <a:r>
              <a:rPr lang="en-US"/>
              <a:t> </a:t>
            </a:r>
            <a:r>
              <a:rPr lang="en-US" baseline="0"/>
              <a:t> </a:t>
            </a:r>
            <a:r>
              <a:rPr lang="en-US"/>
              <a:t>(the following ) this</a:t>
            </a:r>
            <a:r>
              <a:rPr lang="en-US" baseline="0"/>
              <a:t> </a:t>
            </a:r>
            <a:r>
              <a:rPr lang="en-US"/>
              <a:t>study involved</a:t>
            </a:r>
            <a:r>
              <a:rPr lang="en-US" baseline="0"/>
              <a:t> using the cell phones (turning on, pressing home button, swiping to screen with icon of that task and then tapping on icon. Watching the correct video and modeling the skill). Results were improved performance in daily living skills. Self-instruction using technology also generalized to other settings.</a:t>
            </a:r>
            <a:r>
              <a:rPr lang="en-US"/>
              <a:t> </a:t>
            </a:r>
          </a:p>
        </p:txBody>
      </p:sp>
      <p:sp>
        <p:nvSpPr>
          <p:cNvPr id="4" name="Slide Number Placeholder 3"/>
          <p:cNvSpPr>
            <a:spLocks noGrp="1"/>
          </p:cNvSpPr>
          <p:nvPr>
            <p:ph type="sldNum" sz="quarter" idx="10"/>
          </p:nvPr>
        </p:nvSpPr>
        <p:spPr/>
        <p:txBody>
          <a:bodyPr/>
          <a:lstStyle/>
          <a:p>
            <a:fld id="{DAC61F34-4E25-3449-98DB-1A0AAAEF737A}"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713152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29</a:t>
            </a:fld>
            <a:endParaRPr lang="en-US"/>
          </a:p>
        </p:txBody>
      </p:sp>
    </p:spTree>
    <p:extLst>
      <p:ext uri="{BB962C8B-B14F-4D97-AF65-F5344CB8AC3E}">
        <p14:creationId xmlns:p14="http://schemas.microsoft.com/office/powerpoint/2010/main" val="610247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Presenters can ask each of the two questions separately. After first question is asked (there are additional correct answers to this questions), the suggested answer appears on click. This is the same format for the second question. This slide is to help practitioners to consider how to begin using mobile technology to address job challenges for workers rather than a traditional intervention which in many cases involves dependence on a person and does not teach the worker how to be more independent, self advocate and how to benefit from self instruction.</a:t>
            </a:r>
          </a:p>
          <a:p>
            <a:endParaRPr lang="en-US"/>
          </a:p>
        </p:txBody>
      </p:sp>
      <p:sp>
        <p:nvSpPr>
          <p:cNvPr id="4" name="Slide Number Placeholder 3"/>
          <p:cNvSpPr>
            <a:spLocks noGrp="1"/>
          </p:cNvSpPr>
          <p:nvPr>
            <p:ph type="sldNum" sz="quarter" idx="10"/>
          </p:nvPr>
        </p:nvSpPr>
        <p:spPr/>
        <p:txBody>
          <a:bodyPr/>
          <a:lstStyle/>
          <a:p>
            <a:fld id="{4C955056-5B62-F249-A51E-879F191B3C77}" type="slidenum">
              <a:rPr lang="en-US" smtClean="0"/>
              <a:t>30</a:t>
            </a:fld>
            <a:endParaRPr lang="en-US"/>
          </a:p>
        </p:txBody>
      </p:sp>
    </p:spTree>
    <p:extLst>
      <p:ext uri="{BB962C8B-B14F-4D97-AF65-F5344CB8AC3E}">
        <p14:creationId xmlns:p14="http://schemas.microsoft.com/office/powerpoint/2010/main" val="3218068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Presenters can ask each of the two questions separately. After first question is asked (there are additional correct answers to this questions), the suggested answer appears on click. This is the same format for the second question. This slide is to help practitioners to consider how to begin using mobile technology to address job challenges for workers rather than a traditional intervention which in many cases involves dependence on a person and does not teach the worker how to be more independent, self -advocate and how to benefit from self- instruction.</a:t>
            </a:r>
          </a:p>
          <a:p>
            <a:endParaRPr lang="en-US"/>
          </a:p>
        </p:txBody>
      </p:sp>
      <p:sp>
        <p:nvSpPr>
          <p:cNvPr id="4" name="Slide Number Placeholder 3"/>
          <p:cNvSpPr>
            <a:spLocks noGrp="1"/>
          </p:cNvSpPr>
          <p:nvPr>
            <p:ph type="sldNum" sz="quarter" idx="10"/>
          </p:nvPr>
        </p:nvSpPr>
        <p:spPr/>
        <p:txBody>
          <a:bodyPr/>
          <a:lstStyle/>
          <a:p>
            <a:fld id="{4C955056-5B62-F249-A51E-879F191B3C77}" type="slidenum">
              <a:rPr lang="en-US" smtClean="0"/>
              <a:t>31</a:t>
            </a:fld>
            <a:endParaRPr lang="en-US"/>
          </a:p>
        </p:txBody>
      </p:sp>
    </p:spTree>
    <p:extLst>
      <p:ext uri="{BB962C8B-B14F-4D97-AF65-F5344CB8AC3E}">
        <p14:creationId xmlns:p14="http://schemas.microsoft.com/office/powerpoint/2010/main" val="868407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Presenters can ask each of the two questions separately. After first question is asked (there are additional correct answers to this questions), the suggested answer appears on click. This is the same format for the second question. This slide is to help practitioners to consider how to begin using mobile technology to address job challenges for workers rather than a traditional intervention which in many cases involves dependence on a person and does not teach the worker how to be more independent, self- advocate and how to benefit from self- instruction.</a:t>
            </a:r>
          </a:p>
          <a:p>
            <a:endParaRPr lang="en-US"/>
          </a:p>
        </p:txBody>
      </p:sp>
      <p:sp>
        <p:nvSpPr>
          <p:cNvPr id="4" name="Slide Number Placeholder 3"/>
          <p:cNvSpPr>
            <a:spLocks noGrp="1"/>
          </p:cNvSpPr>
          <p:nvPr>
            <p:ph type="sldNum" sz="quarter" idx="10"/>
          </p:nvPr>
        </p:nvSpPr>
        <p:spPr/>
        <p:txBody>
          <a:bodyPr/>
          <a:lstStyle/>
          <a:p>
            <a:fld id="{4C955056-5B62-F249-A51E-879F191B3C77}" type="slidenum">
              <a:rPr lang="en-US" smtClean="0"/>
              <a:t>32</a:t>
            </a:fld>
            <a:endParaRPr lang="en-US"/>
          </a:p>
        </p:txBody>
      </p:sp>
    </p:spTree>
    <p:extLst>
      <p:ext uri="{BB962C8B-B14F-4D97-AF65-F5344CB8AC3E}">
        <p14:creationId xmlns:p14="http://schemas.microsoft.com/office/powerpoint/2010/main" val="3496708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Presenters can ask each of the two questions separately. After first question is asked (there are additional correct answers to this questions), the suggested answer appears on click. This is the same format for the second question. This slide is to help practitioners to consider how to begin using mobile technology to address job challenges for workers rather than a traditional intervention which in many cases involves dependence on a person and does not teach the worker how to be more independent, self- advocate and how to benefit from self- instruction.</a:t>
            </a:r>
          </a:p>
          <a:p>
            <a:endParaRPr lang="en-US"/>
          </a:p>
        </p:txBody>
      </p:sp>
      <p:sp>
        <p:nvSpPr>
          <p:cNvPr id="4" name="Slide Number Placeholder 3"/>
          <p:cNvSpPr>
            <a:spLocks noGrp="1"/>
          </p:cNvSpPr>
          <p:nvPr>
            <p:ph type="sldNum" sz="quarter" idx="10"/>
          </p:nvPr>
        </p:nvSpPr>
        <p:spPr/>
        <p:txBody>
          <a:bodyPr/>
          <a:lstStyle/>
          <a:p>
            <a:fld id="{4C955056-5B62-F249-A51E-879F191B3C77}" type="slidenum">
              <a:rPr lang="en-US" smtClean="0"/>
              <a:t>33</a:t>
            </a:fld>
            <a:endParaRPr lang="en-US"/>
          </a:p>
        </p:txBody>
      </p:sp>
    </p:spTree>
    <p:extLst>
      <p:ext uri="{BB962C8B-B14F-4D97-AF65-F5344CB8AC3E}">
        <p14:creationId xmlns:p14="http://schemas.microsoft.com/office/powerpoint/2010/main" val="187117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a:t>
            </a:r>
            <a:r>
              <a:rPr lang="en-US" sz="1200" b="1" i="0" kern="1200" dirty="0">
                <a:solidFill>
                  <a:schemeClr val="tx1"/>
                </a:solidFill>
                <a:effectLst/>
                <a:latin typeface="+mn-lt"/>
                <a:ea typeface="+mn-ea"/>
                <a:cs typeface="+mn-cs"/>
              </a:rPr>
              <a:t>04: Evidence Based Practices for Transition Youth (Handout)</a:t>
            </a:r>
            <a:endParaRPr lang="en-US" dirty="0"/>
          </a:p>
          <a:p>
            <a:r>
              <a:rPr lang="en-US" dirty="0"/>
              <a:t>Have participants locate these pages in the handout. </a:t>
            </a:r>
          </a:p>
        </p:txBody>
      </p:sp>
      <p:sp>
        <p:nvSpPr>
          <p:cNvPr id="4" name="Slide Number Placeholder 3"/>
          <p:cNvSpPr>
            <a:spLocks noGrp="1"/>
          </p:cNvSpPr>
          <p:nvPr>
            <p:ph type="sldNum" sz="quarter" idx="10"/>
          </p:nvPr>
        </p:nvSpPr>
        <p:spPr/>
        <p:txBody>
          <a:bodyPr/>
          <a:lstStyle/>
          <a:p>
            <a:fld id="{4C955056-5B62-F249-A51E-879F191B3C77}" type="slidenum">
              <a:rPr lang="en-US" smtClean="0"/>
              <a:t>3</a:t>
            </a:fld>
            <a:endParaRPr lang="en-US"/>
          </a:p>
        </p:txBody>
      </p:sp>
    </p:spTree>
    <p:extLst>
      <p:ext uri="{BB962C8B-B14F-4D97-AF65-F5344CB8AC3E}">
        <p14:creationId xmlns:p14="http://schemas.microsoft.com/office/powerpoint/2010/main" val="3491333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a:t>
            </a:r>
            <a:r>
              <a:rPr lang="en-US" baseline="0"/>
              <a:t> thought she might do an instructional video model of bathroom cleaning steps but did not need to. Other tasks he did were emptying trash, cleaning and wiping tables, stocking condiments.</a:t>
            </a:r>
          </a:p>
          <a:p>
            <a:endParaRPr lang="en-US" baseline="0"/>
          </a:p>
          <a:p>
            <a:endParaRPr lang="en-US" baseline="0"/>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B8716-9D4C-1A4A-B4FF-3EFEA12613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745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This video demonstrates the use of a mobile device providing a pictorial representation of each step required to make a salad.  Discuss: What are the variety of EBP</a:t>
            </a:r>
            <a:r>
              <a:rPr lang="en-US" baseline="0"/>
              <a:t> being used to teach this skill? Have small groups discuss for 2 minutes and share out with the large group. EBPs that are demonstrated to some degree in this video include:</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a:t>Mobile Technology</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a:t>Video Modeling</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a:t>Chaining</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a:t>Prompting (and reinforcement)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a:t>Visual Supports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a:t>Self- Management/Self- Monitoring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2D1AF-6CCC-804E-8211-1C49D48ECA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601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DAC61F34-4E25-3449-98DB-1A0AAAEF737A}"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836661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review the following slides for further content that is listed in bold italic on this slide.</a:t>
            </a:r>
          </a:p>
        </p:txBody>
      </p:sp>
      <p:sp>
        <p:nvSpPr>
          <p:cNvPr id="4" name="Slide Number Placeholder 3"/>
          <p:cNvSpPr>
            <a:spLocks noGrp="1"/>
          </p:cNvSpPr>
          <p:nvPr>
            <p:ph type="sldNum" sz="quarter" idx="5"/>
          </p:nvPr>
        </p:nvSpPr>
        <p:spPr/>
        <p:txBody>
          <a:bodyPr/>
          <a:lstStyle/>
          <a:p>
            <a:fld id="{8642D1AF-6CCC-804E-8211-1C49D48ECA1E}" type="slidenum">
              <a:rPr lang="en-US" smtClean="0"/>
              <a:t>39</a:t>
            </a:fld>
            <a:endParaRPr lang="en-US"/>
          </a:p>
        </p:txBody>
      </p:sp>
    </p:spTree>
    <p:extLst>
      <p:ext uri="{BB962C8B-B14F-4D97-AF65-F5344CB8AC3E}">
        <p14:creationId xmlns:p14="http://schemas.microsoft.com/office/powerpoint/2010/main" val="1903736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Call or Email the lending library</a:t>
            </a:r>
          </a:p>
          <a:p>
            <a:r>
              <a:rPr lang="en-US"/>
              <a:t>Website: https://</a:t>
            </a:r>
            <a:r>
              <a:rPr lang="en-US" err="1"/>
              <a:t>www.ocali.org</a:t>
            </a:r>
            <a:r>
              <a:rPr lang="en-US"/>
              <a:t>/project/</a:t>
            </a:r>
            <a:r>
              <a:rPr lang="en-US" err="1"/>
              <a:t>lending_library</a:t>
            </a:r>
            <a:r>
              <a:rPr lang="en-US"/>
              <a:t> </a:t>
            </a:r>
          </a:p>
          <a:p>
            <a:endParaRPr lang="en-US"/>
          </a:p>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40</a:t>
            </a:fld>
            <a:endParaRPr lang="en-US"/>
          </a:p>
        </p:txBody>
      </p:sp>
    </p:spTree>
    <p:extLst>
      <p:ext uri="{BB962C8B-B14F-4D97-AF65-F5344CB8AC3E}">
        <p14:creationId xmlns:p14="http://schemas.microsoft.com/office/powerpoint/2010/main" val="1823230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hlinkClick r:id="rId3"/>
              </a:rPr>
              <a:t>Bridging The Gap</a:t>
            </a:r>
            <a:endParaRPr lang="en-US" b="1"/>
          </a:p>
          <a:p>
            <a:r>
              <a:rPr lang="en-US"/>
              <a:t>https://</a:t>
            </a:r>
            <a:r>
              <a:rPr lang="en-US" err="1"/>
              <a:t>bridgingapps.org</a:t>
            </a:r>
            <a:r>
              <a:rPr lang="en-US"/>
              <a:t>/</a:t>
            </a:r>
          </a:p>
          <a:p>
            <a:endParaRPr lang="en-US"/>
          </a:p>
          <a:p>
            <a:r>
              <a:rPr lang="en-US" err="1"/>
              <a:t>AppGroves</a:t>
            </a:r>
            <a:endParaRPr lang="en-US"/>
          </a:p>
          <a:p>
            <a:r>
              <a:rPr lang="en-US"/>
              <a:t>https://</a:t>
            </a:r>
            <a:r>
              <a:rPr lang="en-US" err="1"/>
              <a:t>appgrooves.com</a:t>
            </a:r>
            <a:r>
              <a:rPr lang="en-US"/>
              <a:t>/about</a:t>
            </a:r>
          </a:p>
          <a:p>
            <a:endParaRPr lang="en-US"/>
          </a:p>
          <a:p>
            <a:r>
              <a:rPr lang="en-US"/>
              <a:t>600 Categories</a:t>
            </a:r>
          </a:p>
          <a:p>
            <a:r>
              <a:rPr lang="en-US" err="1"/>
              <a:t>Website:https</a:t>
            </a:r>
            <a:r>
              <a:rPr lang="en-US"/>
              <a:t>://</a:t>
            </a:r>
            <a:r>
              <a:rPr lang="en-US" err="1"/>
              <a:t>appgrooves.com</a:t>
            </a:r>
            <a:r>
              <a:rPr lang="en-US"/>
              <a:t>/categories</a:t>
            </a:r>
          </a:p>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41</a:t>
            </a:fld>
            <a:endParaRPr lang="en-US"/>
          </a:p>
        </p:txBody>
      </p:sp>
    </p:spTree>
    <p:extLst>
      <p:ext uri="{BB962C8B-B14F-4D97-AF65-F5344CB8AC3E}">
        <p14:creationId xmlns:p14="http://schemas.microsoft.com/office/powerpoint/2010/main" val="2341890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 briefly with the participants.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venir Book" panose="02000503020000020003"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Link to </a:t>
            </a:r>
            <a:r>
              <a:rPr lang="en-US" sz="1200" dirty="0" err="1">
                <a:latin typeface="Avenir Book" panose="02000503020000020003" pitchFamily="2" charset="0"/>
              </a:rPr>
              <a:t>Livebinder</a:t>
            </a:r>
            <a:r>
              <a:rPr lang="en-US" sz="1200" dirty="0">
                <a:latin typeface="Avenir Book" panose="02000503020000020003" pitchFamily="2" charset="0"/>
              </a:rPr>
              <a:t> and Mobile Technology handouts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venir Book" panose="02000503020000020003" pitchFamily="2" charset="0"/>
                <a:hlinkClick r:id="rId3"/>
              </a:rPr>
              <a:t>http://www.livebinders.com/play/play?id=1748170</a:t>
            </a:r>
            <a:endParaRPr lang="en-US" sz="1200" dirty="0">
              <a:solidFill>
                <a:prstClr val="black"/>
              </a:solidFill>
              <a:latin typeface="Avenir Book" panose="02000503020000020003"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Avenir Book" panose="02000503020000020003"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4"/>
              </a:rPr>
              <a:t>Personal Assistive Technology </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https://</a:t>
            </a:r>
            <a:r>
              <a:rPr lang="en-US" sz="1200" dirty="0" err="1">
                <a:latin typeface="Avenir Book" panose="02000503020000020003" pitchFamily="2" charset="0"/>
              </a:rPr>
              <a:t>www.pacer.org</a:t>
            </a:r>
            <a:r>
              <a:rPr lang="en-US" sz="1200" dirty="0">
                <a:latin typeface="Avenir Book" panose="02000503020000020003" pitchFamily="2" charset="0"/>
              </a:rPr>
              <a:t>/transition/learning-center/assistive-technology/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Avenir Book" panose="02000503020000020003"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CTD-Assistive Technology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www.ctdinstitute.org</a:t>
            </a:r>
            <a:r>
              <a:rPr lang="en-US" dirty="0"/>
              <a:t>/audience/transition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Avenir Book" panose="02000503020000020003"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venir Book" panose="02000503020000020003" pitchFamily="2"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42</a:t>
            </a:fld>
            <a:endParaRPr lang="en-US"/>
          </a:p>
        </p:txBody>
      </p:sp>
    </p:spTree>
    <p:extLst>
      <p:ext uri="{BB962C8B-B14F-4D97-AF65-F5344CB8AC3E}">
        <p14:creationId xmlns:p14="http://schemas.microsoft.com/office/powerpoint/2010/main" val="3920013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if any participants are using these apps for their students and what are they doing. Depending on time can go to web site and look at a video or resources.</a:t>
            </a:r>
          </a:p>
          <a:p>
            <a:r>
              <a:rPr lang="en-US"/>
              <a:t>Link for take 5:</a:t>
            </a:r>
          </a:p>
          <a:p>
            <a:r>
              <a:rPr lang="en-US"/>
              <a:t>https://</a:t>
            </a:r>
            <a:r>
              <a:rPr lang="en-US" err="1"/>
              <a:t>www.ocali.org</a:t>
            </a:r>
            <a:r>
              <a:rPr lang="en-US"/>
              <a:t>/project/take-5</a:t>
            </a:r>
          </a:p>
        </p:txBody>
      </p:sp>
      <p:sp>
        <p:nvSpPr>
          <p:cNvPr id="4" name="Slide Number Placeholder 3"/>
          <p:cNvSpPr>
            <a:spLocks noGrp="1"/>
          </p:cNvSpPr>
          <p:nvPr>
            <p:ph type="sldNum" sz="quarter" idx="10"/>
          </p:nvPr>
        </p:nvSpPr>
        <p:spPr/>
        <p:txBody>
          <a:bodyPr/>
          <a:lstStyle/>
          <a:p>
            <a:fld id="{4C955056-5B62-F249-A51E-879F191B3C77}" type="slidenum">
              <a:rPr lang="en-US" smtClean="0"/>
              <a:t>43</a:t>
            </a:fld>
            <a:endParaRPr lang="en-US"/>
          </a:p>
        </p:txBody>
      </p:sp>
    </p:spTree>
    <p:extLst>
      <p:ext uri="{BB962C8B-B14F-4D97-AF65-F5344CB8AC3E}">
        <p14:creationId xmlns:p14="http://schemas.microsoft.com/office/powerpoint/2010/main" val="1303603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briefly with the participants</a:t>
            </a:r>
            <a:r>
              <a:rPr lang="en-US" baseline="0">
                <a:solidFill>
                  <a:srgbClr val="D55654"/>
                </a:solidFill>
              </a:rPr>
              <a:t>. </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hlinkClick r:id="rId3"/>
              </a:rPr>
              <a:t>Virtual Home Walk-Through</a:t>
            </a:r>
            <a:endParaRPr lang="en-US" sz="1050"/>
          </a:p>
          <a:p>
            <a:r>
              <a:rPr lang="en-US"/>
              <a:t>https://</a:t>
            </a:r>
            <a:r>
              <a:rPr lang="en-US" err="1"/>
              <a:t>dodd.ohio.gov</a:t>
            </a:r>
            <a:r>
              <a:rPr lang="en-US"/>
              <a:t>/</a:t>
            </a:r>
            <a:r>
              <a:rPr lang="en-US" err="1"/>
              <a:t>wps</a:t>
            </a:r>
            <a:r>
              <a:rPr lang="en-US"/>
              <a:t>/portal/gov/</a:t>
            </a:r>
            <a:r>
              <a:rPr lang="en-US" err="1"/>
              <a:t>dodd</a:t>
            </a:r>
            <a:r>
              <a:rPr lang="en-US"/>
              <a:t>/about-us/resources/tech-first/</a:t>
            </a:r>
            <a:r>
              <a:rPr lang="en-US" err="1"/>
              <a:t>AssistiveTech</a:t>
            </a:r>
            <a:endParaRPr lang="en-US"/>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hlinkClick r:id="rId4"/>
              </a:rPr>
              <a:t>Ohio Tech Ambassador program</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https://</a:t>
            </a:r>
            <a:r>
              <a:rPr lang="en-US" err="1"/>
              <a:t>ohiotechambassadors.org</a:t>
            </a:r>
            <a:r>
              <a:rPr lang="en-US"/>
              <a:t>/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44</a:t>
            </a:fld>
            <a:endParaRPr lang="en-US"/>
          </a:p>
        </p:txBody>
      </p:sp>
    </p:spTree>
    <p:extLst>
      <p:ext uri="{BB962C8B-B14F-4D97-AF65-F5344CB8AC3E}">
        <p14:creationId xmlns:p14="http://schemas.microsoft.com/office/powerpoint/2010/main" val="4030224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Handheld Technology Supports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Archived Webinar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May 2017 Carrie Clawson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Significant reduction in cost of employment supports when Handheld Technology introduced at start of employment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Average cost savings:  $2025 over 24 weeks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Hyperlink to webinar: https://</a:t>
            </a:r>
            <a:r>
              <a:rPr lang="en-US" err="1"/>
              <a:t>www.ctdinstitute.org</a:t>
            </a:r>
            <a:r>
              <a:rPr lang="en-US"/>
              <a:t>/library/2017-05-31/handheld-technology-supports-and-transition-employment?utm_source=</a:t>
            </a:r>
            <a:r>
              <a:rPr lang="en-US" err="1"/>
              <a:t>Copy+of+Aug</a:t>
            </a:r>
            <a:r>
              <a:rPr lang="en-US"/>
              <a:t>+-+Webinars+-+</a:t>
            </a:r>
            <a:r>
              <a:rPr lang="en-US" err="1"/>
              <a:t>update&amp;utm_campaign</a:t>
            </a:r>
            <a:r>
              <a:rPr lang="en-US"/>
              <a:t>=</a:t>
            </a:r>
            <a:r>
              <a:rPr lang="en-US" err="1"/>
              <a:t>Workplace+PACER&amp;utm_medium</a:t>
            </a:r>
            <a:r>
              <a:rPr lang="en-US"/>
              <a:t>=email</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45</a:t>
            </a:fld>
            <a:endParaRPr lang="en-US"/>
          </a:p>
        </p:txBody>
      </p:sp>
    </p:spTree>
    <p:extLst>
      <p:ext uri="{BB962C8B-B14F-4D97-AF65-F5344CB8AC3E}">
        <p14:creationId xmlns:p14="http://schemas.microsoft.com/office/powerpoint/2010/main" val="133467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t>https://</a:t>
            </a:r>
            <a:r>
              <a:rPr lang="en-US" sz="1200" i="1" err="1"/>
              <a:t>financesonline.com</a:t>
            </a:r>
            <a:r>
              <a:rPr lang="en-US" sz="1200" i="1"/>
              <a:t>/number-of-mobile-app-downloads/</a:t>
            </a:r>
            <a:endParaRPr lang="en-US" sz="1200"/>
          </a:p>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4</a:t>
            </a:fld>
            <a:endParaRPr lang="en-US"/>
          </a:p>
        </p:txBody>
      </p:sp>
    </p:spTree>
    <p:extLst>
      <p:ext uri="{BB962C8B-B14F-4D97-AF65-F5344CB8AC3E}">
        <p14:creationId xmlns:p14="http://schemas.microsoft.com/office/powerpoint/2010/main" val="2860487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46</a:t>
            </a:fld>
            <a:endParaRPr lang="en-US"/>
          </a:p>
        </p:txBody>
      </p:sp>
    </p:spTree>
    <p:extLst>
      <p:ext uri="{BB962C8B-B14F-4D97-AF65-F5344CB8AC3E}">
        <p14:creationId xmlns:p14="http://schemas.microsoft.com/office/powerpoint/2010/main" val="3375372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47</a:t>
            </a:fld>
            <a:endParaRPr lang="en-US"/>
          </a:p>
        </p:txBody>
      </p:sp>
    </p:spTree>
    <p:extLst>
      <p:ext uri="{BB962C8B-B14F-4D97-AF65-F5344CB8AC3E}">
        <p14:creationId xmlns:p14="http://schemas.microsoft.com/office/powerpoint/2010/main" val="3531725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5</a:t>
            </a:fld>
            <a:endParaRPr lang="en-US"/>
          </a:p>
        </p:txBody>
      </p:sp>
    </p:spTree>
    <p:extLst>
      <p:ext uri="{BB962C8B-B14F-4D97-AF65-F5344CB8AC3E}">
        <p14:creationId xmlns:p14="http://schemas.microsoft.com/office/powerpoint/2010/main" val="258693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B8716-9D4C-1A4A-B4FF-3EFEA12613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57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camera to take pictures</a:t>
            </a:r>
            <a:r>
              <a:rPr lang="en-US" baseline="0"/>
              <a:t> of student on the job performing tasks. Initially this is used to teach the task. Later, the individual can use it in an interview to demonstrate competency and skill.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B8716-9D4C-1A4A-B4FF-3EFEA12613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55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Alarms can be individually named so the worker knows exactly what to do when the alarm sounds.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B8716-9D4C-1A4A-B4FF-3EFEA12613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44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 on slide links to the apple support for Bedtime. https://</a:t>
            </a:r>
            <a:r>
              <a:rPr lang="en-US" err="1"/>
              <a:t>support.apple.com</a:t>
            </a:r>
            <a:r>
              <a:rPr lang="en-US"/>
              <a:t>/</a:t>
            </a:r>
            <a:r>
              <a:rPr lang="en-US" err="1"/>
              <a:t>en</a:t>
            </a:r>
            <a:r>
              <a:rPr lang="en-US"/>
              <a:t>-us/HT208655</a:t>
            </a:r>
          </a:p>
          <a:p>
            <a:r>
              <a:rPr lang="en-US"/>
              <a:t>Another option is a short video highlighting the functions of the app. https://</a:t>
            </a:r>
            <a:r>
              <a:rPr lang="en-US" err="1"/>
              <a:t>youtu.be</a:t>
            </a:r>
            <a:r>
              <a:rPr lang="en-US"/>
              <a:t>/42E8L8vI_GQ</a:t>
            </a:r>
          </a:p>
        </p:txBody>
      </p:sp>
      <p:sp>
        <p:nvSpPr>
          <p:cNvPr id="4" name="Slide Number Placeholder 3"/>
          <p:cNvSpPr>
            <a:spLocks noGrp="1"/>
          </p:cNvSpPr>
          <p:nvPr>
            <p:ph type="sldNum" sz="quarter" idx="10"/>
          </p:nvPr>
        </p:nvSpPr>
        <p:spPr/>
        <p:txBody>
          <a:bodyPr/>
          <a:lstStyle/>
          <a:p>
            <a:fld id="{8642D1AF-6CCC-804E-8211-1C49D48ECA1E}" type="slidenum">
              <a:rPr lang="en-US" smtClean="0"/>
              <a:t>9</a:t>
            </a:fld>
            <a:endParaRPr lang="en-US"/>
          </a:p>
        </p:txBody>
      </p:sp>
    </p:spTree>
    <p:extLst>
      <p:ext uri="{BB962C8B-B14F-4D97-AF65-F5344CB8AC3E}">
        <p14:creationId xmlns:p14="http://schemas.microsoft.com/office/powerpoint/2010/main" val="181841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LT Std 45 Book" panose="020B0502020203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B0A632-EEFF-6841-9A7D-E3FDCE3DE84D}"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DFF35D83-FB89-5E43-A3CF-D9A196E64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CC39D0AC-A7EF-7646-8F6D-8F0B0B09B30B}"/>
              </a:ext>
            </a:extLst>
          </p:cNvPr>
          <p:cNvPicPr>
            <a:picLocks noChangeAspect="1"/>
          </p:cNvPicPr>
          <p:nvPr userDrawn="1"/>
        </p:nvPicPr>
        <p:blipFill rotWithShape="1">
          <a:blip r:embed="rId3"/>
          <a:srcRect r="25890"/>
          <a:stretch/>
        </p:blipFill>
        <p:spPr>
          <a:xfrm>
            <a:off x="163286" y="6013263"/>
            <a:ext cx="2705991" cy="595910"/>
          </a:xfrm>
          <a:prstGeom prst="rect">
            <a:avLst/>
          </a:prstGeom>
        </p:spPr>
      </p:pic>
    </p:spTree>
    <p:extLst>
      <p:ext uri="{BB962C8B-B14F-4D97-AF65-F5344CB8AC3E}">
        <p14:creationId xmlns:p14="http://schemas.microsoft.com/office/powerpoint/2010/main" val="80608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58913" y="6117150"/>
            <a:ext cx="2844800" cy="365125"/>
          </a:xfrm>
        </p:spPr>
        <p:txBody>
          <a:bodyPr/>
          <a:lstStyle/>
          <a:p>
            <a:fld id="{B8B0A632-EEFF-6841-9A7D-E3FDCE3DE84D}"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10/15/21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10/15/21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10/15/21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14A3EFF6-1E6B-834B-A020-6B3D0CCBF2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7F91D4B3-132A-104B-B2BF-638B38A3A386}"/>
              </a:ext>
            </a:extLst>
          </p:cNvPr>
          <p:cNvPicPr>
            <a:picLocks noChangeAspect="1"/>
          </p:cNvPicPr>
          <p:nvPr userDrawn="1"/>
        </p:nvPicPr>
        <p:blipFill rotWithShape="1">
          <a:blip r:embed="rId14"/>
          <a:srcRect r="25890"/>
          <a:stretch/>
        </p:blipFill>
        <p:spPr>
          <a:xfrm>
            <a:off x="163286" y="6013263"/>
            <a:ext cx="2705991" cy="595910"/>
          </a:xfrm>
          <a:prstGeom prst="rect">
            <a:avLst/>
          </a:prstGeom>
        </p:spPr>
      </p:pic>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joyzabala.com/Documents.htm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exceptionalchildren.org/blog/sett-framework-and-evaluating-assistive-technology-remotel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ifts.ocali.org/"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s://ataem.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taem.org/at-tool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learninginhand.com/blog/ways-to-evaluate-educational-apps.html?rq=app%20assessmen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evernote.com/basic"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assist.ca/EN/main/programs/our-technologies/museum/canplan.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www.createabilityinc.com/meminder/"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support.apple.com/en-us/HT204380"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duo.google.com/abou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evernote.com/fre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createabilityinc.com/meminder/" TargetMode="External"/><Relationship Id="rId4" Type="http://schemas.openxmlformats.org/officeDocument/2006/relationships/hyperlink" Target="https://itunes.apple.com/us/app/canplan/id598687543?mt=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ocali.org/project/lending_library"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bridgingapps.org/"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appgrooves.com/categories" TargetMode="External"/><Relationship Id="rId4" Type="http://schemas.openxmlformats.org/officeDocument/2006/relationships/hyperlink" Target="https://appgrooves.com/abou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livebinders.com/play/play?id=174817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ctdinstitute.org/audience/transition" TargetMode="External"/><Relationship Id="rId4" Type="http://schemas.openxmlformats.org/officeDocument/2006/relationships/hyperlink" Target="https://www.pacer.org/transition/learning-center/assistive-technology/"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ocali.org/project/take-5"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hyperlink" Target="https://dodd.ohio.gov/wps/portal/gov/dodd/about-us/resources/tech-first/AssistiveTech"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ohiotechambassadors.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tdinstitute.org/library/2017-05-31/handheld-technology-supports-and-transition-employment?utm_source=Copy+of+Aug+-+Webinars+-+update&amp;utm_campaign=Workplace+PACER&amp;utm_medium=emai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surveymonkey.com/r/VR77W5P"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support.apple.com/en-us/HT208655"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407" y="537601"/>
            <a:ext cx="10363200" cy="1470025"/>
          </a:xfrm>
        </p:spPr>
        <p:txBody>
          <a:bodyPr/>
          <a:lstStyle/>
          <a:p>
            <a:r>
              <a:rPr lang="en-US" b="1" dirty="0">
                <a:latin typeface="Avenir Next LT Pro"/>
              </a:rPr>
              <a:t>“What Works for Work”</a:t>
            </a:r>
          </a:p>
        </p:txBody>
      </p:sp>
      <p:sp>
        <p:nvSpPr>
          <p:cNvPr id="3" name="Subtitle 2">
            <a:extLst>
              <a:ext uri="{FF2B5EF4-FFF2-40B4-BE49-F238E27FC236}">
                <a16:creationId xmlns:a16="http://schemas.microsoft.com/office/drawing/2014/main" id="{7A752CD7-B036-254F-B915-C8C29C7CFA89}"/>
              </a:ext>
            </a:extLst>
          </p:cNvPr>
          <p:cNvSpPr>
            <a:spLocks noGrp="1"/>
          </p:cNvSpPr>
          <p:nvPr>
            <p:ph type="subTitle" idx="1"/>
          </p:nvPr>
        </p:nvSpPr>
        <p:spPr>
          <a:xfrm>
            <a:off x="737419" y="2440857"/>
            <a:ext cx="10825316" cy="2396614"/>
          </a:xfrm>
        </p:spPr>
        <p:txBody>
          <a:bodyPr vert="horz" lIns="91440" tIns="45720" rIns="91440" bIns="45720" rtlCol="0" anchor="t">
            <a:normAutofit fontScale="92500" lnSpcReduction="10000"/>
          </a:bodyPr>
          <a:lstStyle/>
          <a:p>
            <a:r>
              <a:rPr lang="en-US" sz="4800" b="1" dirty="0">
                <a:solidFill>
                  <a:schemeClr val="tx1"/>
                </a:solidFill>
                <a:latin typeface="Avenir Next LT Pro"/>
              </a:rPr>
              <a:t>Mobile Technology</a:t>
            </a:r>
          </a:p>
          <a:p>
            <a:r>
              <a:rPr lang="en-US" sz="4800" b="1" dirty="0">
                <a:solidFill>
                  <a:schemeClr val="tx1"/>
                </a:solidFill>
                <a:latin typeface="Avenir Next LT Pro"/>
              </a:rPr>
              <a:t>Session Six </a:t>
            </a:r>
          </a:p>
          <a:p>
            <a:r>
              <a:rPr lang="en-US" dirty="0">
                <a:solidFill>
                  <a:schemeClr val="tx1"/>
                </a:solidFill>
                <a:latin typeface="Avenir Next LT Pro"/>
              </a:rPr>
              <a:t>Using mobile technology to support employment and address barriers</a:t>
            </a:r>
            <a:endParaRPr lang="en-US" sz="2800" b="1" i="1" dirty="0">
              <a:solidFill>
                <a:schemeClr val="tx1"/>
              </a:solidFill>
              <a:latin typeface="Avenir Next LT Pro"/>
            </a:endParaRPr>
          </a:p>
        </p:txBody>
      </p:sp>
      <p:pic>
        <p:nvPicPr>
          <p:cNvPr id="9" name="Picture 8" descr="Logo for the Ohio Developmental Disabilities Council" title="DD Council Logo">
            <a:extLst>
              <a:ext uri="{FF2B5EF4-FFF2-40B4-BE49-F238E27FC236}">
                <a16:creationId xmlns:a16="http://schemas.microsoft.com/office/drawing/2014/main" id="{AD09612A-E370-724D-BF21-4677A26368D7}"/>
              </a:ext>
            </a:extLst>
          </p:cNvPr>
          <p:cNvPicPr>
            <a:picLocks noChangeAspect="1"/>
          </p:cNvPicPr>
          <p:nvPr/>
        </p:nvPicPr>
        <p:blipFill rotWithShape="1">
          <a:blip r:embed="rId3"/>
          <a:srcRect r="25890"/>
          <a:stretch/>
        </p:blipFill>
        <p:spPr>
          <a:xfrm>
            <a:off x="704577" y="5284408"/>
            <a:ext cx="4152235" cy="914400"/>
          </a:xfrm>
          <a:prstGeom prst="rect">
            <a:avLst/>
          </a:prstGeom>
        </p:spPr>
      </p:pic>
      <p:pic>
        <p:nvPicPr>
          <p:cNvPr id="8" name="Picture 7" descr="Logo for the OCALI Lifespan Transitions Center" title="OCALI">
            <a:extLst>
              <a:ext uri="{FF2B5EF4-FFF2-40B4-BE49-F238E27FC236}">
                <a16:creationId xmlns:a16="http://schemas.microsoft.com/office/drawing/2014/main" id="{F4C47D60-AC9F-1C4D-8C21-268D3CA3A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3476" y="5234261"/>
            <a:ext cx="2351651" cy="904481"/>
          </a:xfrm>
          <a:prstGeom prst="rect">
            <a:avLst/>
          </a:prstGeom>
        </p:spPr>
      </p:pic>
    </p:spTree>
    <p:extLst>
      <p:ext uri="{BB962C8B-B14F-4D97-AF65-F5344CB8AC3E}">
        <p14:creationId xmlns:p14="http://schemas.microsoft.com/office/powerpoint/2010/main" val="38943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8013"/>
            <a:ext cx="10972800" cy="1143000"/>
          </a:xfrm>
        </p:spPr>
        <p:txBody>
          <a:bodyPr>
            <a:noAutofit/>
          </a:bodyPr>
          <a:lstStyle/>
          <a:p>
            <a:r>
              <a:rPr lang="en-US" sz="3600" dirty="0">
                <a:latin typeface="Avenir Next LT Pro" panose="020B0504020202020204" pitchFamily="34" charset="77"/>
              </a:rPr>
              <a:t>Which App or Mobile Technology Should I Use?</a:t>
            </a:r>
          </a:p>
        </p:txBody>
      </p:sp>
      <p:sp>
        <p:nvSpPr>
          <p:cNvPr id="6" name="Content Placeholder 5">
            <a:extLst>
              <a:ext uri="{FF2B5EF4-FFF2-40B4-BE49-F238E27FC236}">
                <a16:creationId xmlns:a16="http://schemas.microsoft.com/office/drawing/2014/main" id="{2E62A91A-874E-734D-A472-98D6EF596BB3}"/>
              </a:ext>
            </a:extLst>
          </p:cNvPr>
          <p:cNvSpPr>
            <a:spLocks noGrp="1"/>
          </p:cNvSpPr>
          <p:nvPr>
            <p:ph sz="half" idx="1"/>
          </p:nvPr>
        </p:nvSpPr>
        <p:spPr>
          <a:xfrm>
            <a:off x="478082" y="1277784"/>
            <a:ext cx="6369419" cy="5332203"/>
          </a:xfrm>
        </p:spPr>
        <p:txBody>
          <a:bodyPr>
            <a:normAutofit/>
          </a:bodyPr>
          <a:lstStyle/>
          <a:p>
            <a:r>
              <a:rPr lang="en-US" dirty="0">
                <a:latin typeface="Avenir Next LT Pro" panose="020B0504020202020204" pitchFamily="34" charset="77"/>
              </a:rPr>
              <a:t>The team can use the SETT process to begin discussion and decision making</a:t>
            </a:r>
          </a:p>
          <a:p>
            <a:r>
              <a:rPr lang="en-US" dirty="0">
                <a:latin typeface="Avenir Next LT Pro" panose="020B0504020202020204" pitchFamily="34" charset="77"/>
              </a:rPr>
              <a:t>Developed by</a:t>
            </a:r>
            <a:r>
              <a:rPr lang="en-US" dirty="0">
                <a:latin typeface="Avenir Next LT Pro" panose="020B0504020202020204" pitchFamily="34" charset="77"/>
                <a:hlinkClick r:id="rId3"/>
              </a:rPr>
              <a:t> </a:t>
            </a:r>
            <a:r>
              <a:rPr lang="en-US" dirty="0">
                <a:latin typeface="Avenir Next LT Pro" panose="020B0504020202020204" pitchFamily="34" charset="77"/>
                <a:hlinkClick r:id="rId4"/>
              </a:rPr>
              <a:t>Joy Zabala </a:t>
            </a:r>
            <a:endParaRPr lang="en-US" dirty="0">
              <a:latin typeface="Avenir Next LT Pro" panose="020B0504020202020204" pitchFamily="34" charset="77"/>
            </a:endParaRPr>
          </a:p>
          <a:p>
            <a:r>
              <a:rPr lang="en-US" dirty="0">
                <a:latin typeface="Avenir Next LT Pro" panose="020B0504020202020204" pitchFamily="34" charset="77"/>
              </a:rPr>
              <a:t>Gather data about each of the three areas of the process in order to inform the ‘Tool’ that is needed</a:t>
            </a:r>
          </a:p>
          <a:p>
            <a:pPr lvl="1"/>
            <a:r>
              <a:rPr lang="en-US" sz="2800" dirty="0">
                <a:latin typeface="Avenir Next LT Pro" panose="020B0504020202020204" pitchFamily="34" charset="77"/>
              </a:rPr>
              <a:t>Student (youth) Assessment</a:t>
            </a:r>
          </a:p>
          <a:p>
            <a:pPr lvl="1"/>
            <a:r>
              <a:rPr lang="en-US" sz="2800" dirty="0">
                <a:latin typeface="Avenir Next LT Pro" panose="020B0504020202020204" pitchFamily="34" charset="77"/>
              </a:rPr>
              <a:t>Environment</a:t>
            </a:r>
          </a:p>
          <a:p>
            <a:pPr lvl="1"/>
            <a:r>
              <a:rPr lang="en-US" sz="2800" dirty="0">
                <a:latin typeface="Avenir Next LT Pro" panose="020B0504020202020204" pitchFamily="34" charset="77"/>
              </a:rPr>
              <a:t>Task</a:t>
            </a:r>
          </a:p>
        </p:txBody>
      </p:sp>
      <p:pic>
        <p:nvPicPr>
          <p:cNvPr id="9" name="Content Placeholder 8" descr="SETT Handout- Student assessment, Environment, Task, tool&#10;Table with two rows and four columns. hyperlink to webpage. ">
            <a:hlinkClick r:id="rId4"/>
            <a:extLst>
              <a:ext uri="{FF2B5EF4-FFF2-40B4-BE49-F238E27FC236}">
                <a16:creationId xmlns:a16="http://schemas.microsoft.com/office/drawing/2014/main" id="{76175094-36E5-094A-AB95-4551D27E2041}"/>
              </a:ext>
            </a:extLst>
          </p:cNvPr>
          <p:cNvPicPr>
            <a:picLocks noGrp="1" noChangeAspect="1"/>
          </p:cNvPicPr>
          <p:nvPr>
            <p:ph sz="half" idx="2"/>
          </p:nvPr>
        </p:nvPicPr>
        <p:blipFill>
          <a:blip r:embed="rId5"/>
          <a:stretch>
            <a:fillRect/>
          </a:stretch>
        </p:blipFill>
        <p:spPr>
          <a:xfrm>
            <a:off x="6660443" y="2201334"/>
            <a:ext cx="5439345" cy="3161986"/>
          </a:xfrm>
        </p:spPr>
      </p:pic>
    </p:spTree>
    <p:extLst>
      <p:ext uri="{BB962C8B-B14F-4D97-AF65-F5344CB8AC3E}">
        <p14:creationId xmlns:p14="http://schemas.microsoft.com/office/powerpoint/2010/main" val="2879883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F5827-CBB2-0A48-8861-13DCD7252B71}"/>
              </a:ext>
            </a:extLst>
          </p:cNvPr>
          <p:cNvSpPr>
            <a:spLocks noGrp="1"/>
          </p:cNvSpPr>
          <p:nvPr>
            <p:ph type="title"/>
          </p:nvPr>
        </p:nvSpPr>
        <p:spPr/>
        <p:txBody>
          <a:bodyPr/>
          <a:lstStyle/>
          <a:p>
            <a:r>
              <a:rPr lang="en-US" sz="6600" b="1">
                <a:latin typeface="Avenir Next LT Pro" panose="020B0504020202020204" pitchFamily="34" charset="77"/>
              </a:rPr>
              <a:t>S</a:t>
            </a:r>
            <a:r>
              <a:rPr lang="en-US">
                <a:latin typeface="Avenir Next LT Pro" panose="020B0504020202020204" pitchFamily="34" charset="77"/>
              </a:rPr>
              <a:t>ETT: Student Assessment</a:t>
            </a:r>
          </a:p>
        </p:txBody>
      </p:sp>
      <p:sp>
        <p:nvSpPr>
          <p:cNvPr id="6" name="Content Placeholder 5">
            <a:extLst>
              <a:ext uri="{FF2B5EF4-FFF2-40B4-BE49-F238E27FC236}">
                <a16:creationId xmlns:a16="http://schemas.microsoft.com/office/drawing/2014/main" id="{86A85D99-277D-5E47-82A9-3376D674DF85}"/>
              </a:ext>
            </a:extLst>
          </p:cNvPr>
          <p:cNvSpPr>
            <a:spLocks noGrp="1"/>
          </p:cNvSpPr>
          <p:nvPr>
            <p:ph idx="1"/>
          </p:nvPr>
        </p:nvSpPr>
        <p:spPr/>
        <p:txBody>
          <a:bodyPr>
            <a:normAutofit fontScale="92500" lnSpcReduction="20000"/>
          </a:bodyPr>
          <a:lstStyle/>
          <a:p>
            <a:pPr marL="285750" lvl="0" indent="-285750">
              <a:lnSpc>
                <a:spcPct val="110000"/>
              </a:lnSpc>
              <a:buFont typeface="Arial" charset="0"/>
              <a:buChar char="•"/>
            </a:pPr>
            <a:r>
              <a:rPr lang="en-US">
                <a:latin typeface="Avenir Next LT Pro" panose="020B0504020202020204" pitchFamily="34" charset="77"/>
              </a:rPr>
              <a:t>Identify and Build on Student PINS- Preferences, Interests, Needs, Skills/Strengths</a:t>
            </a:r>
          </a:p>
          <a:p>
            <a:pPr marL="285750" lvl="0" indent="-285750">
              <a:lnSpc>
                <a:spcPct val="110000"/>
              </a:lnSpc>
              <a:buFont typeface="Arial" charset="0"/>
              <a:buChar char="•"/>
            </a:pPr>
            <a:r>
              <a:rPr lang="en-US">
                <a:latin typeface="Avenir Next LT Pro" panose="020B0504020202020204" pitchFamily="34" charset="77"/>
              </a:rPr>
              <a:t>Learning Style. How Does the youth learn best?  </a:t>
            </a:r>
          </a:p>
          <a:p>
            <a:pPr marL="285750" lvl="0" indent="-285750">
              <a:lnSpc>
                <a:spcPct val="110000"/>
              </a:lnSpc>
              <a:buFont typeface="Arial" charset="0"/>
              <a:buChar char="•"/>
            </a:pPr>
            <a:r>
              <a:rPr lang="en-US">
                <a:latin typeface="Avenir Next LT Pro" panose="020B0504020202020204" pitchFamily="34" charset="77"/>
              </a:rPr>
              <a:t>What other technology been used successfully? Low and high tech. </a:t>
            </a:r>
          </a:p>
          <a:p>
            <a:pPr marL="285750" lvl="0" indent="-285750">
              <a:lnSpc>
                <a:spcPct val="110000"/>
              </a:lnSpc>
              <a:buFont typeface="Arial" charset="0"/>
              <a:buChar char="•"/>
            </a:pPr>
            <a:r>
              <a:rPr lang="en-US">
                <a:latin typeface="Avenir Next LT Pro" panose="020B0504020202020204" pitchFamily="34" charset="77"/>
              </a:rPr>
              <a:t>What interventions have been successful for the youth to work efficiently and accurately?</a:t>
            </a:r>
          </a:p>
          <a:p>
            <a:pPr marL="285750" lvl="0" indent="-285750">
              <a:lnSpc>
                <a:spcPct val="110000"/>
              </a:lnSpc>
              <a:buFont typeface="Arial" charset="0"/>
              <a:buChar char="•"/>
            </a:pPr>
            <a:r>
              <a:rPr lang="en-US">
                <a:latin typeface="Avenir Next LT Pro" panose="020B0504020202020204" pitchFamily="34" charset="77"/>
              </a:rPr>
              <a:t>How independent is the youth currently?</a:t>
            </a:r>
          </a:p>
          <a:p>
            <a:pPr marL="285750" lvl="0" indent="-285750">
              <a:lnSpc>
                <a:spcPct val="110000"/>
              </a:lnSpc>
              <a:buFont typeface="Arial" charset="0"/>
              <a:buChar char="•"/>
            </a:pPr>
            <a:r>
              <a:rPr lang="en-US">
                <a:latin typeface="Avenir Next LT Pro" panose="020B0504020202020204" pitchFamily="34" charset="77"/>
              </a:rPr>
              <a:t>When is assistance most needed?</a:t>
            </a:r>
          </a:p>
        </p:txBody>
      </p:sp>
    </p:spTree>
    <p:extLst>
      <p:ext uri="{BB962C8B-B14F-4D97-AF65-F5344CB8AC3E}">
        <p14:creationId xmlns:p14="http://schemas.microsoft.com/office/powerpoint/2010/main" val="266300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F5827-CBB2-0A48-8861-13DCD7252B71}"/>
              </a:ext>
            </a:extLst>
          </p:cNvPr>
          <p:cNvSpPr>
            <a:spLocks noGrp="1"/>
          </p:cNvSpPr>
          <p:nvPr>
            <p:ph type="title"/>
          </p:nvPr>
        </p:nvSpPr>
        <p:spPr/>
        <p:txBody>
          <a:bodyPr/>
          <a:lstStyle/>
          <a:p>
            <a:r>
              <a:rPr lang="en-US">
                <a:latin typeface="Avenir Next LT Pro" panose="020B0504020202020204" pitchFamily="34" charset="77"/>
              </a:rPr>
              <a:t>S</a:t>
            </a:r>
            <a:r>
              <a:rPr lang="en-US" sz="6600" b="1">
                <a:latin typeface="Avenir Next LT Pro" panose="020B0504020202020204" pitchFamily="34" charset="77"/>
              </a:rPr>
              <a:t>E</a:t>
            </a:r>
            <a:r>
              <a:rPr lang="en-US">
                <a:latin typeface="Avenir Next LT Pro" panose="020B0504020202020204" pitchFamily="34" charset="77"/>
              </a:rPr>
              <a:t>TT: Environment</a:t>
            </a:r>
          </a:p>
        </p:txBody>
      </p:sp>
      <p:sp>
        <p:nvSpPr>
          <p:cNvPr id="6" name="Content Placeholder 5">
            <a:extLst>
              <a:ext uri="{FF2B5EF4-FFF2-40B4-BE49-F238E27FC236}">
                <a16:creationId xmlns:a16="http://schemas.microsoft.com/office/drawing/2014/main" id="{86A85D99-277D-5E47-82A9-3376D674DF85}"/>
              </a:ext>
            </a:extLst>
          </p:cNvPr>
          <p:cNvSpPr>
            <a:spLocks noGrp="1"/>
          </p:cNvSpPr>
          <p:nvPr>
            <p:ph idx="1"/>
          </p:nvPr>
        </p:nvSpPr>
        <p:spPr/>
        <p:txBody>
          <a:bodyPr>
            <a:normAutofit/>
          </a:bodyPr>
          <a:lstStyle/>
          <a:p>
            <a:pPr marL="285750" indent="-285750">
              <a:buFont typeface="Arial" charset="0"/>
              <a:buChar char="•"/>
            </a:pPr>
            <a:r>
              <a:rPr lang="en-US">
                <a:latin typeface="Avenir Next LT Pro" panose="020B0504020202020204" pitchFamily="34" charset="77"/>
              </a:rPr>
              <a:t>Where is the target environment or environments?</a:t>
            </a:r>
          </a:p>
          <a:p>
            <a:pPr marL="285750" indent="-285750">
              <a:buFont typeface="Arial" charset="0"/>
              <a:buChar char="•"/>
            </a:pPr>
            <a:r>
              <a:rPr lang="en-US">
                <a:latin typeface="Avenir Next LT Pro" panose="020B0504020202020204" pitchFamily="34" charset="77"/>
              </a:rPr>
              <a:t>How often do the change?</a:t>
            </a:r>
          </a:p>
          <a:p>
            <a:pPr marL="285750" indent="-285750">
              <a:buFont typeface="Arial" charset="0"/>
              <a:buChar char="•"/>
            </a:pPr>
            <a:r>
              <a:rPr lang="en-US">
                <a:latin typeface="Avenir Next LT Pro" panose="020B0504020202020204" pitchFamily="34" charset="77"/>
              </a:rPr>
              <a:t>Describe the features and potential strengths and challenges of the environment </a:t>
            </a:r>
          </a:p>
          <a:p>
            <a:pPr marL="685800" lvl="1">
              <a:buFont typeface="Arial" charset="0"/>
              <a:buChar char="•"/>
            </a:pPr>
            <a:r>
              <a:rPr lang="en-US">
                <a:latin typeface="Avenir Next LT Pro" panose="020B0504020202020204" pitchFamily="34" charset="77"/>
              </a:rPr>
              <a:t>In general, such as sound volume, light, movement, people, </a:t>
            </a:r>
            <a:r>
              <a:rPr lang="en-US" err="1">
                <a:latin typeface="Avenir Next LT Pro" panose="020B0504020202020204" pitchFamily="34" charset="77"/>
              </a:rPr>
              <a:t>etc</a:t>
            </a:r>
            <a:endParaRPr lang="en-US">
              <a:latin typeface="Avenir Next LT Pro" panose="020B0504020202020204" pitchFamily="34" charset="77"/>
            </a:endParaRPr>
          </a:p>
          <a:p>
            <a:pPr marL="685800" lvl="1">
              <a:buFont typeface="Arial" charset="0"/>
              <a:buChar char="•"/>
            </a:pPr>
            <a:r>
              <a:rPr lang="en-US">
                <a:latin typeface="Avenir Next LT Pro" panose="020B0504020202020204" pitchFamily="34" charset="77"/>
              </a:rPr>
              <a:t>Related to the student needs and strengths</a:t>
            </a:r>
          </a:p>
          <a:p>
            <a:pPr marL="685800" lvl="1">
              <a:buFont typeface="Arial" charset="0"/>
              <a:buChar char="•"/>
            </a:pPr>
            <a:endParaRPr lang="en-US">
              <a:latin typeface="Avenir Next LT Pro" panose="020B0504020202020204" pitchFamily="34" charset="77"/>
            </a:endParaRPr>
          </a:p>
          <a:p>
            <a:pPr marL="285750" indent="-285750">
              <a:buFont typeface="Arial" charset="0"/>
              <a:buChar char="•"/>
            </a:pPr>
            <a:endParaRPr lang="en-US">
              <a:latin typeface="Avenir Next LT Pro" panose="020B0504020202020204" pitchFamily="34" charset="77"/>
            </a:endParaRPr>
          </a:p>
        </p:txBody>
      </p:sp>
    </p:spTree>
    <p:extLst>
      <p:ext uri="{BB962C8B-B14F-4D97-AF65-F5344CB8AC3E}">
        <p14:creationId xmlns:p14="http://schemas.microsoft.com/office/powerpoint/2010/main" val="374140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F5827-CBB2-0A48-8861-13DCD7252B71}"/>
              </a:ext>
            </a:extLst>
          </p:cNvPr>
          <p:cNvSpPr>
            <a:spLocks noGrp="1"/>
          </p:cNvSpPr>
          <p:nvPr>
            <p:ph type="title"/>
          </p:nvPr>
        </p:nvSpPr>
        <p:spPr/>
        <p:txBody>
          <a:bodyPr/>
          <a:lstStyle/>
          <a:p>
            <a:r>
              <a:rPr lang="en-US">
                <a:latin typeface="Avenir Next LT Pro" panose="020B0504020202020204" pitchFamily="34" charset="77"/>
              </a:rPr>
              <a:t>SE</a:t>
            </a:r>
            <a:r>
              <a:rPr lang="en-US" sz="6600" b="1">
                <a:latin typeface="Avenir Next LT Pro" panose="020B0504020202020204" pitchFamily="34" charset="77"/>
              </a:rPr>
              <a:t>T</a:t>
            </a:r>
            <a:r>
              <a:rPr lang="en-US">
                <a:latin typeface="Avenir Next LT Pro" panose="020B0504020202020204" pitchFamily="34" charset="77"/>
              </a:rPr>
              <a:t>T: Task</a:t>
            </a:r>
          </a:p>
        </p:txBody>
      </p:sp>
      <p:sp>
        <p:nvSpPr>
          <p:cNvPr id="6" name="Content Placeholder 5">
            <a:extLst>
              <a:ext uri="{FF2B5EF4-FFF2-40B4-BE49-F238E27FC236}">
                <a16:creationId xmlns:a16="http://schemas.microsoft.com/office/drawing/2014/main" id="{86A85D99-277D-5E47-82A9-3376D674DF85}"/>
              </a:ext>
            </a:extLst>
          </p:cNvPr>
          <p:cNvSpPr>
            <a:spLocks noGrp="1"/>
          </p:cNvSpPr>
          <p:nvPr>
            <p:ph idx="1"/>
          </p:nvPr>
        </p:nvSpPr>
        <p:spPr/>
        <p:txBody>
          <a:bodyPr>
            <a:normAutofit/>
          </a:bodyPr>
          <a:lstStyle/>
          <a:p>
            <a:pPr marL="285750" indent="-285750">
              <a:buFont typeface="Arial" charset="0"/>
              <a:buChar char="•"/>
            </a:pPr>
            <a:r>
              <a:rPr lang="en-US">
                <a:latin typeface="Avenir Next LT Pro" panose="020B0504020202020204" pitchFamily="34" charset="77"/>
              </a:rPr>
              <a:t>What is to be accomplished? </a:t>
            </a:r>
          </a:p>
          <a:p>
            <a:pPr marL="285750" indent="-285750">
              <a:buFont typeface="Arial" charset="0"/>
              <a:buChar char="•"/>
            </a:pPr>
            <a:r>
              <a:rPr lang="en-US">
                <a:latin typeface="Avenir Next LT Pro" panose="020B0504020202020204" pitchFamily="34" charset="77"/>
              </a:rPr>
              <a:t>What is the specific task or tasks that the youth needs to complete in the targeted environment?</a:t>
            </a:r>
          </a:p>
          <a:p>
            <a:pPr marL="685800" lvl="1">
              <a:buFont typeface="Arial" charset="0"/>
              <a:buChar char="•"/>
            </a:pPr>
            <a:r>
              <a:rPr lang="en-US">
                <a:latin typeface="Avenir Next LT Pro" panose="020B0504020202020204" pitchFamily="34" charset="77"/>
              </a:rPr>
              <a:t>Job-related – Example: Steps of task, routines, organization</a:t>
            </a:r>
          </a:p>
          <a:p>
            <a:pPr marL="685800" lvl="1">
              <a:buFont typeface="Arial" charset="0"/>
              <a:buChar char="•"/>
            </a:pPr>
            <a:r>
              <a:rPr lang="en-US">
                <a:latin typeface="Avenir Next LT Pro" panose="020B0504020202020204" pitchFamily="34" charset="77"/>
              </a:rPr>
              <a:t>Communication</a:t>
            </a:r>
          </a:p>
          <a:p>
            <a:pPr marL="685800" lvl="1">
              <a:buFont typeface="Arial" charset="0"/>
              <a:buChar char="•"/>
            </a:pPr>
            <a:r>
              <a:rPr lang="en-US">
                <a:latin typeface="Avenir Next LT Pro" panose="020B0504020202020204" pitchFamily="34" charset="77"/>
              </a:rPr>
              <a:t>Social</a:t>
            </a:r>
          </a:p>
          <a:p>
            <a:pPr marL="685800" lvl="1">
              <a:buFont typeface="Arial" charset="0"/>
              <a:buChar char="•"/>
            </a:pPr>
            <a:r>
              <a:rPr lang="en-US">
                <a:latin typeface="Avenir Next LT Pro" panose="020B0504020202020204" pitchFamily="34" charset="77"/>
              </a:rPr>
              <a:t>Self-Monitoring – Example: Time, Pace, Breaks, Accuracy, etc.</a:t>
            </a:r>
          </a:p>
          <a:p>
            <a:pPr marL="685800" lvl="1">
              <a:buFont typeface="Arial" charset="0"/>
              <a:buChar char="•"/>
            </a:pPr>
            <a:endParaRPr lang="en-US">
              <a:latin typeface="Avenir Next LT Pro" panose="020B0504020202020204" pitchFamily="34" charset="77"/>
            </a:endParaRPr>
          </a:p>
          <a:p>
            <a:pPr marL="285750" indent="-285750">
              <a:buFont typeface="Arial" charset="0"/>
              <a:buChar char="•"/>
            </a:pPr>
            <a:endParaRPr lang="en-US">
              <a:latin typeface="Avenir Next LT Pro" panose="020B0504020202020204" pitchFamily="34" charset="77"/>
            </a:endParaRPr>
          </a:p>
        </p:txBody>
      </p:sp>
    </p:spTree>
    <p:extLst>
      <p:ext uri="{BB962C8B-B14F-4D97-AF65-F5344CB8AC3E}">
        <p14:creationId xmlns:p14="http://schemas.microsoft.com/office/powerpoint/2010/main" val="416371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F5827-CBB2-0A48-8861-13DCD7252B71}"/>
              </a:ext>
            </a:extLst>
          </p:cNvPr>
          <p:cNvSpPr>
            <a:spLocks noGrp="1"/>
          </p:cNvSpPr>
          <p:nvPr>
            <p:ph type="title"/>
          </p:nvPr>
        </p:nvSpPr>
        <p:spPr/>
        <p:txBody>
          <a:bodyPr/>
          <a:lstStyle/>
          <a:p>
            <a:r>
              <a:rPr lang="en-US">
                <a:latin typeface="Avenir Next LT Pro" panose="020B0504020202020204" pitchFamily="34" charset="77"/>
              </a:rPr>
              <a:t>SET</a:t>
            </a:r>
            <a:r>
              <a:rPr lang="en-US" sz="6600" b="1">
                <a:latin typeface="Avenir Next LT Pro" panose="020B0504020202020204" pitchFamily="34" charset="77"/>
              </a:rPr>
              <a:t>T</a:t>
            </a:r>
            <a:r>
              <a:rPr lang="en-US">
                <a:latin typeface="Avenir Next LT Pro" panose="020B0504020202020204" pitchFamily="34" charset="77"/>
              </a:rPr>
              <a:t>: Tool</a:t>
            </a:r>
          </a:p>
        </p:txBody>
      </p:sp>
      <p:sp>
        <p:nvSpPr>
          <p:cNvPr id="6" name="Content Placeholder 5">
            <a:extLst>
              <a:ext uri="{FF2B5EF4-FFF2-40B4-BE49-F238E27FC236}">
                <a16:creationId xmlns:a16="http://schemas.microsoft.com/office/drawing/2014/main" id="{86A85D99-277D-5E47-82A9-3376D674DF85}"/>
              </a:ext>
            </a:extLst>
          </p:cNvPr>
          <p:cNvSpPr>
            <a:spLocks noGrp="1"/>
          </p:cNvSpPr>
          <p:nvPr>
            <p:ph idx="1"/>
          </p:nvPr>
        </p:nvSpPr>
        <p:spPr/>
        <p:txBody>
          <a:bodyPr>
            <a:normAutofit/>
          </a:bodyPr>
          <a:lstStyle/>
          <a:p>
            <a:pPr marL="285750" indent="-285750">
              <a:buFont typeface="Arial" charset="0"/>
              <a:buChar char="•"/>
            </a:pPr>
            <a:r>
              <a:rPr lang="en-US">
                <a:latin typeface="Avenir Next LT Pro" panose="020B0504020202020204" pitchFamily="34" charset="77"/>
              </a:rPr>
              <a:t>Based on student assessment, targeted environment and the task to be completed, what are the features needed in the tool (device and/or app)?</a:t>
            </a:r>
          </a:p>
          <a:p>
            <a:pPr marL="285750" indent="-285750">
              <a:buFont typeface="Arial" charset="0"/>
              <a:buChar char="•"/>
            </a:pPr>
            <a:r>
              <a:rPr lang="en-US">
                <a:latin typeface="Avenir Next LT Pro" panose="020B0504020202020204" pitchFamily="34" charset="77"/>
              </a:rPr>
              <a:t>Which type of device best meets the needs?</a:t>
            </a:r>
          </a:p>
          <a:p>
            <a:pPr marL="685800" lvl="1">
              <a:buFont typeface="Arial" charset="0"/>
              <a:buChar char="•"/>
            </a:pPr>
            <a:r>
              <a:rPr lang="en-US">
                <a:latin typeface="Avenir Next LT Pro" panose="020B0504020202020204" pitchFamily="34" charset="77"/>
              </a:rPr>
              <a:t>Smartphone? Tablet? Smart Watch? Assistive Tech Device?</a:t>
            </a:r>
          </a:p>
          <a:p>
            <a:pPr marL="685800" lvl="1">
              <a:buFont typeface="Arial" charset="0"/>
              <a:buChar char="•"/>
            </a:pPr>
            <a:r>
              <a:rPr lang="en-US">
                <a:latin typeface="Avenir Next LT Pro" panose="020B0504020202020204" pitchFamily="34" charset="77"/>
              </a:rPr>
              <a:t>What type of app would match the needed features or requirements of the task?</a:t>
            </a:r>
          </a:p>
          <a:p>
            <a:pPr marL="685800" lvl="1">
              <a:buFont typeface="Arial" charset="0"/>
              <a:buChar char="•"/>
            </a:pPr>
            <a:r>
              <a:rPr lang="en-US">
                <a:latin typeface="Avenir Next LT Pro" panose="020B0504020202020204" pitchFamily="34" charset="77"/>
              </a:rPr>
              <a:t>What app offers ease of use for  the youth?</a:t>
            </a:r>
          </a:p>
          <a:p>
            <a:pPr marL="285750" indent="-285750">
              <a:buFont typeface="Arial" charset="0"/>
              <a:buChar char="•"/>
            </a:pPr>
            <a:endParaRPr lang="en-US">
              <a:latin typeface="Avenir Next LT Pro" panose="020B0504020202020204" pitchFamily="34" charset="77"/>
            </a:endParaRPr>
          </a:p>
        </p:txBody>
      </p:sp>
    </p:spTree>
    <p:extLst>
      <p:ext uri="{BB962C8B-B14F-4D97-AF65-F5344CB8AC3E}">
        <p14:creationId xmlns:p14="http://schemas.microsoft.com/office/powerpoint/2010/main" val="324543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E8EC-CDF6-944D-ABD5-2E228758940D}"/>
              </a:ext>
            </a:extLst>
          </p:cNvPr>
          <p:cNvSpPr>
            <a:spLocks noGrp="1"/>
          </p:cNvSpPr>
          <p:nvPr>
            <p:ph type="title"/>
          </p:nvPr>
        </p:nvSpPr>
        <p:spPr>
          <a:xfrm>
            <a:off x="609600" y="274638"/>
            <a:ext cx="10972800" cy="1900237"/>
          </a:xfrm>
        </p:spPr>
        <p:txBody>
          <a:bodyPr anchor="ctr">
            <a:normAutofit fontScale="90000"/>
          </a:bodyPr>
          <a:lstStyle/>
          <a:p>
            <a:r>
              <a:rPr lang="en-US" b="1">
                <a:latin typeface="Avenir Next LT Pro" panose="020B0504020202020204" pitchFamily="34" charset="77"/>
              </a:rPr>
              <a:t>Do you have the right tool? </a:t>
            </a:r>
            <a:br>
              <a:rPr lang="en-US" b="1">
                <a:latin typeface="Avenir Next LT Pro" panose="020B0504020202020204" pitchFamily="34" charset="77"/>
              </a:rPr>
            </a:br>
            <a:r>
              <a:rPr lang="en-US" b="1">
                <a:latin typeface="Avenir Next LT Pro" panose="020B0504020202020204" pitchFamily="34" charset="77"/>
              </a:rPr>
              <a:t>Does the device match the learner?</a:t>
            </a:r>
            <a:br>
              <a:rPr lang="en-US" b="1">
                <a:latin typeface="Avenir Next LT Pro" panose="020B0504020202020204" pitchFamily="34" charset="77"/>
              </a:rPr>
            </a:br>
            <a:r>
              <a:rPr lang="en-US" b="1">
                <a:latin typeface="Avenir Next LT Pro" panose="020B0504020202020204" pitchFamily="34" charset="77"/>
              </a:rPr>
              <a:t>WHAT IS SIFTS?</a:t>
            </a:r>
            <a:endParaRPr lang="en-US">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CB67BD68-BC3C-CA40-8D73-FB471178AB21}"/>
              </a:ext>
            </a:extLst>
          </p:cNvPr>
          <p:cNvSpPr>
            <a:spLocks noGrp="1"/>
          </p:cNvSpPr>
          <p:nvPr>
            <p:ph sz="half" idx="2"/>
          </p:nvPr>
        </p:nvSpPr>
        <p:spPr>
          <a:xfrm>
            <a:off x="609600" y="2174875"/>
            <a:ext cx="5386917" cy="3951288"/>
          </a:xfrm>
        </p:spPr>
        <p:txBody>
          <a:bodyPr vert="horz" lIns="91440" tIns="45720" rIns="91440" bIns="45720" rtlCol="0" anchor="t">
            <a:normAutofit/>
          </a:bodyPr>
          <a:lstStyle/>
          <a:p>
            <a:r>
              <a:rPr lang="en-US">
                <a:latin typeface="Avenir Next LT Pro" panose="020B0504020202020204" pitchFamily="34" charset="77"/>
                <a:hlinkClick r:id="rId3"/>
              </a:rPr>
              <a:t>SIFTS</a:t>
            </a:r>
            <a:r>
              <a:rPr lang="en-US">
                <a:latin typeface="Avenir Next LT Pro" panose="020B0504020202020204" pitchFamily="34" charset="77"/>
              </a:rPr>
              <a:t> is a quick and easy web-based survey tool developed primarily to support IEP teams who </a:t>
            </a:r>
            <a:r>
              <a:rPr lang="en-US" b="1">
                <a:latin typeface="Avenir Next LT Pro" panose="020B0504020202020204" pitchFamily="34" charset="77"/>
              </a:rPr>
              <a:t>need assistance in matching student needs and strengths to AT features.</a:t>
            </a:r>
          </a:p>
          <a:p>
            <a:endParaRPr lang="en-US" b="1">
              <a:latin typeface="Avenir Next LT Pro" panose="020B0504020202020204" pitchFamily="34" charset="77"/>
            </a:endParaRPr>
          </a:p>
          <a:p>
            <a:endParaRPr lang="en-US" b="1">
              <a:latin typeface="Avenir Next LT Pro" panose="020B0504020202020204" pitchFamily="34" charset="77"/>
            </a:endParaRPr>
          </a:p>
        </p:txBody>
      </p:sp>
      <p:pic>
        <p:nvPicPr>
          <p:cNvPr id="7" name="Content Placeholder 6" descr="Assistive Technology &amp; Accessible Educational Materials Center and featured projects. hyperlink to main webpage.">
            <a:hlinkClick r:id="rId4"/>
            <a:extLst>
              <a:ext uri="{FF2B5EF4-FFF2-40B4-BE49-F238E27FC236}">
                <a16:creationId xmlns:a16="http://schemas.microsoft.com/office/drawing/2014/main" id="{C50E794B-5ADC-B948-9591-0064A44E932C}"/>
              </a:ext>
            </a:extLst>
          </p:cNvPr>
          <p:cNvPicPr>
            <a:picLocks noGrp="1" noChangeAspect="1"/>
          </p:cNvPicPr>
          <p:nvPr>
            <p:ph sz="quarter" idx="4"/>
          </p:nvPr>
        </p:nvPicPr>
        <p:blipFill>
          <a:blip r:embed="rId5"/>
          <a:stretch>
            <a:fillRect/>
          </a:stretch>
        </p:blipFill>
        <p:spPr>
          <a:xfrm>
            <a:off x="6193368" y="2870624"/>
            <a:ext cx="5389033" cy="2559790"/>
          </a:xfrm>
          <a:noFill/>
        </p:spPr>
      </p:pic>
    </p:spTree>
    <p:extLst>
      <p:ext uri="{BB962C8B-B14F-4D97-AF65-F5344CB8AC3E}">
        <p14:creationId xmlns:p14="http://schemas.microsoft.com/office/powerpoint/2010/main" val="3955386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D59858-68E9-4B49-8878-DEB8E47DF4F0}"/>
              </a:ext>
            </a:extLst>
          </p:cNvPr>
          <p:cNvSpPr>
            <a:spLocks noGrp="1"/>
          </p:cNvSpPr>
          <p:nvPr>
            <p:ph type="title"/>
          </p:nvPr>
        </p:nvSpPr>
        <p:spPr/>
        <p:txBody>
          <a:bodyPr>
            <a:normAutofit fontScale="90000"/>
          </a:bodyPr>
          <a:lstStyle/>
          <a:p>
            <a:r>
              <a:rPr lang="en-US">
                <a:latin typeface="Avenir Next LT Pro" panose="020B0504020202020204" pitchFamily="34" charset="77"/>
              </a:rPr>
              <a:t>Assistive Technology (AT) Tools (Apps, Software, Hardware)</a:t>
            </a:r>
          </a:p>
        </p:txBody>
      </p:sp>
      <p:sp>
        <p:nvSpPr>
          <p:cNvPr id="8" name="Content Placeholder 7">
            <a:extLst>
              <a:ext uri="{FF2B5EF4-FFF2-40B4-BE49-F238E27FC236}">
                <a16:creationId xmlns:a16="http://schemas.microsoft.com/office/drawing/2014/main" id="{E75D6DA1-3D31-4846-B746-261DF082837C}"/>
              </a:ext>
            </a:extLst>
          </p:cNvPr>
          <p:cNvSpPr>
            <a:spLocks noGrp="1"/>
          </p:cNvSpPr>
          <p:nvPr>
            <p:ph sz="half" idx="1"/>
          </p:nvPr>
        </p:nvSpPr>
        <p:spPr/>
        <p:txBody>
          <a:bodyPr vert="horz" lIns="91440" tIns="45720" rIns="91440" bIns="45720" rtlCol="0" anchor="t">
            <a:normAutofit/>
          </a:bodyPr>
          <a:lstStyle/>
          <a:p>
            <a:r>
              <a:rPr lang="en-US">
                <a:latin typeface="Avenir Next LT Pro" panose="020B0504020202020204" pitchFamily="34" charset="77"/>
                <a:hlinkClick r:id="rId3"/>
              </a:rPr>
              <a:t>AT Selection</a:t>
            </a:r>
            <a:endParaRPr lang="en-US">
              <a:latin typeface="Avenir Next LT Pro" panose="020B0504020202020204" pitchFamily="34" charset="77"/>
            </a:endParaRPr>
          </a:p>
          <a:p>
            <a:r>
              <a:rPr lang="en-US">
                <a:latin typeface="Avenir Next LT Pro" panose="020B0504020202020204" pitchFamily="34" charset="77"/>
              </a:rPr>
              <a:t>These links provide information on AT tools for team as they match features to specific devices that can be trialed.</a:t>
            </a:r>
          </a:p>
          <a:p>
            <a:endParaRPr lang="en-US">
              <a:latin typeface="Avenir Next LT Pro" panose="020B0504020202020204" pitchFamily="34" charset="77"/>
            </a:endParaRPr>
          </a:p>
        </p:txBody>
      </p:sp>
      <p:pic>
        <p:nvPicPr>
          <p:cNvPr id="11" name="Content Placeholder 10" descr="screenshot of website showing 3 app resources.">
            <a:extLst>
              <a:ext uri="{FF2B5EF4-FFF2-40B4-BE49-F238E27FC236}">
                <a16:creationId xmlns:a16="http://schemas.microsoft.com/office/drawing/2014/main" id="{87708025-E6EA-6146-AA5F-5237B3E2F684}"/>
              </a:ext>
            </a:extLst>
          </p:cNvPr>
          <p:cNvPicPr>
            <a:picLocks noGrp="1" noChangeAspect="1"/>
          </p:cNvPicPr>
          <p:nvPr>
            <p:ph sz="half" idx="2"/>
          </p:nvPr>
        </p:nvPicPr>
        <p:blipFill>
          <a:blip r:embed="rId4"/>
          <a:stretch>
            <a:fillRect/>
          </a:stretch>
        </p:blipFill>
        <p:spPr>
          <a:xfrm>
            <a:off x="6197600" y="2329966"/>
            <a:ext cx="5384800" cy="3066430"/>
          </a:xfrm>
        </p:spPr>
      </p:pic>
    </p:spTree>
    <p:extLst>
      <p:ext uri="{BB962C8B-B14F-4D97-AF65-F5344CB8AC3E}">
        <p14:creationId xmlns:p14="http://schemas.microsoft.com/office/powerpoint/2010/main" val="103835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D1F4-838B-7143-97A1-E222358F6B46}"/>
              </a:ext>
            </a:extLst>
          </p:cNvPr>
          <p:cNvSpPr>
            <a:spLocks noGrp="1"/>
          </p:cNvSpPr>
          <p:nvPr>
            <p:ph type="title"/>
          </p:nvPr>
        </p:nvSpPr>
        <p:spPr/>
        <p:txBody>
          <a:bodyPr/>
          <a:lstStyle/>
          <a:p>
            <a:r>
              <a:rPr lang="en-US">
                <a:latin typeface="Avenir Next LT Pro" panose="020B0504020202020204" pitchFamily="34" charset="77"/>
              </a:rPr>
              <a:t>Rubric to Evaluate App</a:t>
            </a:r>
          </a:p>
        </p:txBody>
      </p:sp>
      <p:sp>
        <p:nvSpPr>
          <p:cNvPr id="7" name="Content Placeholder 6">
            <a:extLst>
              <a:ext uri="{FF2B5EF4-FFF2-40B4-BE49-F238E27FC236}">
                <a16:creationId xmlns:a16="http://schemas.microsoft.com/office/drawing/2014/main" id="{D5BD6D1C-D298-4141-90AE-2F8D28FCA545}"/>
              </a:ext>
            </a:extLst>
          </p:cNvPr>
          <p:cNvSpPr>
            <a:spLocks noGrp="1"/>
          </p:cNvSpPr>
          <p:nvPr>
            <p:ph sz="half" idx="2"/>
          </p:nvPr>
        </p:nvSpPr>
        <p:spPr>
          <a:xfrm>
            <a:off x="7632700" y="4635500"/>
            <a:ext cx="3937000" cy="1173164"/>
          </a:xfrm>
        </p:spPr>
        <p:txBody>
          <a:bodyPr/>
          <a:lstStyle/>
          <a:p>
            <a:pPr marL="0" indent="0">
              <a:buNone/>
            </a:pPr>
            <a:r>
              <a:rPr lang="en-US">
                <a:latin typeface="Avenir Next LT Pro" panose="020B0504020202020204" pitchFamily="34" charset="77"/>
              </a:rPr>
              <a:t>Tony Vincent</a:t>
            </a:r>
          </a:p>
          <a:p>
            <a:r>
              <a:rPr lang="en-US" err="1">
                <a:latin typeface="Avenir Next LT Pro" panose="020B0504020202020204" pitchFamily="34" charset="77"/>
              </a:rPr>
              <a:t>learninginhand.com</a:t>
            </a:r>
            <a:endParaRPr lang="en-US">
              <a:latin typeface="Avenir Next LT Pro" panose="020B0504020202020204" pitchFamily="34" charset="77"/>
            </a:endParaRPr>
          </a:p>
        </p:txBody>
      </p:sp>
      <p:pic>
        <p:nvPicPr>
          <p:cNvPr id="6" name="Content Placeholder 5" descr="Table with eight rows and five columns. Available for download. " title="Educational App Evaluation Rubric">
            <a:hlinkClick r:id="rId3"/>
            <a:extLst>
              <a:ext uri="{FF2B5EF4-FFF2-40B4-BE49-F238E27FC236}">
                <a16:creationId xmlns:a16="http://schemas.microsoft.com/office/drawing/2014/main" id="{657B1258-A2CB-6B43-BEE3-3358EABD1967}"/>
              </a:ext>
            </a:extLst>
          </p:cNvPr>
          <p:cNvPicPr>
            <a:picLocks noGrp="1" noChangeAspect="1"/>
          </p:cNvPicPr>
          <p:nvPr>
            <p:ph sz="half" idx="1"/>
          </p:nvPr>
        </p:nvPicPr>
        <p:blipFill>
          <a:blip r:embed="rId4"/>
          <a:stretch>
            <a:fillRect/>
          </a:stretch>
        </p:blipFill>
        <p:spPr>
          <a:xfrm>
            <a:off x="1320800" y="1228178"/>
            <a:ext cx="6235700" cy="4543843"/>
          </a:xfrm>
          <a:ln>
            <a:solidFill>
              <a:schemeClr val="tx1"/>
            </a:solidFill>
          </a:ln>
        </p:spPr>
      </p:pic>
    </p:spTree>
    <p:extLst>
      <p:ext uri="{BB962C8B-B14F-4D97-AF65-F5344CB8AC3E}">
        <p14:creationId xmlns:p14="http://schemas.microsoft.com/office/powerpoint/2010/main" val="60216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D9EF3-EAE0-B64C-BE2C-1BF03DC12D17}"/>
              </a:ext>
            </a:extLst>
          </p:cNvPr>
          <p:cNvSpPr>
            <a:spLocks noGrp="1"/>
          </p:cNvSpPr>
          <p:nvPr>
            <p:ph type="title"/>
          </p:nvPr>
        </p:nvSpPr>
        <p:spPr>
          <a:xfrm>
            <a:off x="609601" y="273050"/>
            <a:ext cx="5635924" cy="2590920"/>
          </a:xfrm>
        </p:spPr>
        <p:txBody>
          <a:bodyPr>
            <a:normAutofit/>
          </a:bodyPr>
          <a:lstStyle/>
          <a:p>
            <a:r>
              <a:rPr lang="en-US" sz="6000" b="1">
                <a:latin typeface="Avenir Next LT Pro" panose="020B0504020202020204" pitchFamily="34" charset="77"/>
              </a:rPr>
              <a:t>What Next?</a:t>
            </a:r>
          </a:p>
        </p:txBody>
      </p:sp>
      <p:sp>
        <p:nvSpPr>
          <p:cNvPr id="7" name="Text Placeholder 6">
            <a:extLst>
              <a:ext uri="{FF2B5EF4-FFF2-40B4-BE49-F238E27FC236}">
                <a16:creationId xmlns:a16="http://schemas.microsoft.com/office/drawing/2014/main" id="{193B83A4-2C9D-2740-910F-E17015610929}"/>
              </a:ext>
            </a:extLst>
          </p:cNvPr>
          <p:cNvSpPr>
            <a:spLocks noGrp="1"/>
          </p:cNvSpPr>
          <p:nvPr>
            <p:ph type="body" sz="half" idx="2"/>
          </p:nvPr>
        </p:nvSpPr>
        <p:spPr>
          <a:xfrm>
            <a:off x="609601" y="2950234"/>
            <a:ext cx="5601418" cy="3175930"/>
          </a:xfrm>
        </p:spPr>
        <p:txBody>
          <a:bodyPr vert="horz" lIns="91440" tIns="45720" rIns="91440" bIns="45720" rtlCol="0" anchor="t">
            <a:normAutofit/>
          </a:bodyPr>
          <a:lstStyle/>
          <a:p>
            <a:r>
              <a:rPr lang="en-US" sz="2800">
                <a:latin typeface="Avenir Next LT Pro" panose="020B0504020202020204" pitchFamily="34" charset="77"/>
              </a:rPr>
              <a:t>After exploring preloaded apps, and using SETT, SIFTS, &amp; Rubric. Many teams find that student need schedules and lists </a:t>
            </a:r>
          </a:p>
        </p:txBody>
      </p:sp>
      <p:pic>
        <p:nvPicPr>
          <p:cNvPr id="9" name="Content Placeholder 8" descr="Small square tiles with picture of mobile apps on them all piled together" title="Pile of Colorful tiles">
            <a:extLst>
              <a:ext uri="{FF2B5EF4-FFF2-40B4-BE49-F238E27FC236}">
                <a16:creationId xmlns:a16="http://schemas.microsoft.com/office/drawing/2014/main" id="{7D42CE78-308E-6445-9D8E-BACD4B3DBB0A}"/>
              </a:ext>
            </a:extLst>
          </p:cNvPr>
          <p:cNvPicPr>
            <a:picLocks noGrp="1" noChangeAspect="1"/>
          </p:cNvPicPr>
          <p:nvPr>
            <p:ph idx="1"/>
          </p:nvPr>
        </p:nvPicPr>
        <p:blipFill>
          <a:blip r:embed="rId3"/>
          <a:stretch>
            <a:fillRect/>
          </a:stretch>
        </p:blipFill>
        <p:spPr>
          <a:xfrm>
            <a:off x="6460331" y="1770856"/>
            <a:ext cx="5080000" cy="2857500"/>
          </a:xfrm>
        </p:spPr>
      </p:pic>
    </p:spTree>
    <p:extLst>
      <p:ext uri="{BB962C8B-B14F-4D97-AF65-F5344CB8AC3E}">
        <p14:creationId xmlns:p14="http://schemas.microsoft.com/office/powerpoint/2010/main" val="1489994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5B1C234-62E5-4F49-9737-63A6B3FAA42F}"/>
              </a:ext>
            </a:extLst>
          </p:cNvPr>
          <p:cNvSpPr>
            <a:spLocks noGrp="1"/>
          </p:cNvSpPr>
          <p:nvPr>
            <p:ph type="title"/>
          </p:nvPr>
        </p:nvSpPr>
        <p:spPr/>
        <p:txBody>
          <a:bodyPr/>
          <a:lstStyle/>
          <a:p>
            <a:r>
              <a:rPr lang="en-US">
                <a:latin typeface="Avenir Next LT Pro" panose="020B0504020202020204" pitchFamily="34" charset="77"/>
              </a:rPr>
              <a:t>Evernote Basic</a:t>
            </a:r>
          </a:p>
        </p:txBody>
      </p:sp>
      <p:sp>
        <p:nvSpPr>
          <p:cNvPr id="11" name="Content Placeholder 10">
            <a:extLst>
              <a:ext uri="{FF2B5EF4-FFF2-40B4-BE49-F238E27FC236}">
                <a16:creationId xmlns:a16="http://schemas.microsoft.com/office/drawing/2014/main" id="{53139377-AC0F-B149-9847-8F8C51EEC9F4}"/>
              </a:ext>
            </a:extLst>
          </p:cNvPr>
          <p:cNvSpPr>
            <a:spLocks noGrp="1"/>
          </p:cNvSpPr>
          <p:nvPr>
            <p:ph sz="half" idx="2"/>
          </p:nvPr>
        </p:nvSpPr>
        <p:spPr>
          <a:xfrm>
            <a:off x="4502989" y="1600201"/>
            <a:ext cx="7079411" cy="4525963"/>
          </a:xfrm>
        </p:spPr>
        <p:txBody>
          <a:bodyPr>
            <a:normAutofit/>
          </a:bodyPr>
          <a:lstStyle/>
          <a:p>
            <a:pPr>
              <a:lnSpc>
                <a:spcPct val="110000"/>
              </a:lnSpc>
            </a:pPr>
            <a:r>
              <a:rPr lang="en-US" sz="3200" i="1" dirty="0">
                <a:solidFill>
                  <a:prstClr val="black"/>
                </a:solidFill>
                <a:latin typeface="Avenir Next LT Pro" panose="020B0504020202020204" pitchFamily="34" charset="77"/>
                <a:hlinkClick r:id="rId3"/>
              </a:rPr>
              <a:t>Evernote Basic</a:t>
            </a:r>
            <a:r>
              <a:rPr lang="en-US" sz="3200" dirty="0">
                <a:solidFill>
                  <a:prstClr val="black"/>
                </a:solidFill>
                <a:latin typeface="Avenir Next LT Pro" panose="020B0504020202020204" pitchFamily="34" charset="77"/>
              </a:rPr>
              <a:t> is a free app for recording and organizing written information.  Photos and voice memos can be inserted as well. </a:t>
            </a:r>
          </a:p>
          <a:p>
            <a:pPr>
              <a:lnSpc>
                <a:spcPct val="110000"/>
              </a:lnSpc>
            </a:pPr>
            <a:r>
              <a:rPr lang="en-US" sz="3200" dirty="0">
                <a:latin typeface="Avenir Next LT Pro" panose="020B0504020202020204" pitchFamily="34" charset="77"/>
              </a:rPr>
              <a:t>For some pictures are a better visual support than printed words</a:t>
            </a:r>
          </a:p>
          <a:p>
            <a:pPr>
              <a:lnSpc>
                <a:spcPct val="110000"/>
              </a:lnSpc>
            </a:pPr>
            <a:endParaRPr lang="en-US" sz="3200" dirty="0">
              <a:latin typeface="Avenir Next LT Pro" panose="020B0504020202020204" pitchFamily="34" charset="77"/>
            </a:endParaRPr>
          </a:p>
          <a:p>
            <a:endParaRPr lang="en-US" dirty="0">
              <a:latin typeface="Avenir Next LT Pro" panose="020B0504020202020204" pitchFamily="34" charset="77"/>
            </a:endParaRPr>
          </a:p>
        </p:txBody>
      </p:sp>
      <p:pic>
        <p:nvPicPr>
          <p:cNvPr id="16" name="Content Placeholder 15" descr="Screen shows open folder -notebooks- Ray's job tasks with three tasks with word and images to complete tasks." title="Cell Phone "/>
          <p:cNvPicPr>
            <a:picLocks noGrp="1" noChangeAspect="1"/>
          </p:cNvPicPr>
          <p:nvPr>
            <p:ph sz="half" idx="1"/>
          </p:nvPr>
        </p:nvPicPr>
        <p:blipFill rotWithShape="1">
          <a:blip r:embed="rId4">
            <a:extLst>
              <a:ext uri="{28A0092B-C50C-407E-A947-70E740481C1C}">
                <a14:useLocalDpi xmlns:a14="http://schemas.microsoft.com/office/drawing/2010/main" val="0"/>
              </a:ext>
            </a:extLst>
          </a:blip>
          <a:stretch/>
        </p:blipFill>
        <p:spPr>
          <a:xfrm>
            <a:off x="1466371" y="1520629"/>
            <a:ext cx="2705100" cy="4064000"/>
          </a:xfrm>
        </p:spPr>
      </p:pic>
    </p:spTree>
    <p:extLst>
      <p:ext uri="{BB962C8B-B14F-4D97-AF65-F5344CB8AC3E}">
        <p14:creationId xmlns:p14="http://schemas.microsoft.com/office/powerpoint/2010/main" val="314593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FB204-F506-B343-8ECD-F83C659A9E51}"/>
              </a:ext>
            </a:extLst>
          </p:cNvPr>
          <p:cNvSpPr>
            <a:spLocks noGrp="1"/>
          </p:cNvSpPr>
          <p:nvPr>
            <p:ph type="title"/>
          </p:nvPr>
        </p:nvSpPr>
        <p:spPr/>
        <p:txBody>
          <a:bodyPr/>
          <a:lstStyle/>
          <a:p>
            <a:r>
              <a:rPr lang="en-US" dirty="0">
                <a:latin typeface="Avenir Next LT Pro"/>
              </a:rPr>
              <a:t>What Is Mobile Technology?</a:t>
            </a:r>
          </a:p>
        </p:txBody>
      </p:sp>
      <p:sp>
        <p:nvSpPr>
          <p:cNvPr id="5" name="Text Placeholder 4">
            <a:extLst>
              <a:ext uri="{FF2B5EF4-FFF2-40B4-BE49-F238E27FC236}">
                <a16:creationId xmlns:a16="http://schemas.microsoft.com/office/drawing/2014/main" id="{0A49F66C-B5EE-D94C-AB10-4B7BC47491CD}"/>
              </a:ext>
            </a:extLst>
          </p:cNvPr>
          <p:cNvSpPr>
            <a:spLocks noGrp="1"/>
          </p:cNvSpPr>
          <p:nvPr>
            <p:ph type="body" idx="1"/>
          </p:nvPr>
        </p:nvSpPr>
        <p:spPr>
          <a:xfrm>
            <a:off x="609600" y="1538778"/>
            <a:ext cx="3425451" cy="4074944"/>
          </a:xfrm>
        </p:spPr>
        <p:txBody>
          <a:bodyPr>
            <a:noAutofit/>
          </a:bodyPr>
          <a:lstStyle/>
          <a:p>
            <a:pPr>
              <a:spcBef>
                <a:spcPts val="0"/>
              </a:spcBef>
            </a:pPr>
            <a:r>
              <a:rPr lang="en-US" sz="2800" b="0" dirty="0">
                <a:latin typeface="Avenir Next LT Pro"/>
              </a:rPr>
              <a:t>Mobile Technology uses cellular communication on a variety of devices to allow wireless access to data, information, and communication.</a:t>
            </a:r>
          </a:p>
        </p:txBody>
      </p:sp>
      <p:pic>
        <p:nvPicPr>
          <p:cNvPr id="10" name="Content Placeholder 9" descr="iPads" title="Tablets">
            <a:extLst>
              <a:ext uri="{FF2B5EF4-FFF2-40B4-BE49-F238E27FC236}">
                <a16:creationId xmlns:a16="http://schemas.microsoft.com/office/drawing/2014/main" id="{335DDD9E-8EE9-204C-B912-98D285A76E27}"/>
              </a:ext>
            </a:extLst>
          </p:cNvPr>
          <p:cNvPicPr>
            <a:picLocks noGrp="1" noChangeAspect="1"/>
          </p:cNvPicPr>
          <p:nvPr>
            <p:ph sz="half" idx="2"/>
          </p:nvPr>
        </p:nvPicPr>
        <p:blipFill>
          <a:blip r:embed="rId3"/>
          <a:stretch>
            <a:fillRect/>
          </a:stretch>
        </p:blipFill>
        <p:spPr>
          <a:xfrm>
            <a:off x="4144962" y="2459831"/>
            <a:ext cx="3390900" cy="2654300"/>
          </a:xfrm>
        </p:spPr>
      </p:pic>
      <p:sp>
        <p:nvSpPr>
          <p:cNvPr id="7" name="Text Placeholder 6">
            <a:extLst>
              <a:ext uri="{FF2B5EF4-FFF2-40B4-BE49-F238E27FC236}">
                <a16:creationId xmlns:a16="http://schemas.microsoft.com/office/drawing/2014/main" id="{B973C00B-A120-724A-9920-DA2685920E98}"/>
              </a:ext>
            </a:extLst>
          </p:cNvPr>
          <p:cNvSpPr>
            <a:spLocks noGrp="1"/>
          </p:cNvSpPr>
          <p:nvPr>
            <p:ph type="body" sz="quarter" idx="3"/>
          </p:nvPr>
        </p:nvSpPr>
        <p:spPr>
          <a:xfrm>
            <a:off x="8101405" y="4177584"/>
            <a:ext cx="3127850" cy="1546106"/>
          </a:xfrm>
        </p:spPr>
        <p:txBody>
          <a:bodyPr>
            <a:normAutofit fontScale="92500"/>
          </a:bodyPr>
          <a:lstStyle/>
          <a:p>
            <a:pPr algn="ctr"/>
            <a:r>
              <a:rPr lang="en-US" sz="2800" b="0" dirty="0">
                <a:latin typeface="Avenir Next LT Pro"/>
              </a:rPr>
              <a:t>World Wide sale of smartphones 6,378 billion in 2021</a:t>
            </a:r>
            <a:endParaRPr lang="en-US" dirty="0">
              <a:latin typeface="Avenir Next LT Pro"/>
            </a:endParaRPr>
          </a:p>
        </p:txBody>
      </p:sp>
      <p:pic>
        <p:nvPicPr>
          <p:cNvPr id="12" name="Content Placeholder 11" descr="Person holding a smartphone in palm, screen is visible." title="Smartphone">
            <a:extLst>
              <a:ext uri="{FF2B5EF4-FFF2-40B4-BE49-F238E27FC236}">
                <a16:creationId xmlns:a16="http://schemas.microsoft.com/office/drawing/2014/main" id="{7FFC2331-17B8-794C-9353-317E69831765}"/>
              </a:ext>
            </a:extLst>
          </p:cNvPr>
          <p:cNvPicPr>
            <a:picLocks noGrp="1" noChangeAspect="1"/>
          </p:cNvPicPr>
          <p:nvPr>
            <p:ph sz="quarter" idx="4"/>
          </p:nvPr>
        </p:nvPicPr>
        <p:blipFill>
          <a:blip r:embed="rId4"/>
          <a:stretch>
            <a:fillRect/>
          </a:stretch>
        </p:blipFill>
        <p:spPr>
          <a:xfrm>
            <a:off x="8039729" y="1859036"/>
            <a:ext cx="3346450" cy="1960895"/>
          </a:xfrm>
        </p:spPr>
      </p:pic>
    </p:spTree>
    <p:extLst>
      <p:ext uri="{BB962C8B-B14F-4D97-AF65-F5344CB8AC3E}">
        <p14:creationId xmlns:p14="http://schemas.microsoft.com/office/powerpoint/2010/main" val="4132982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07A6-5A6F-0340-B282-FC99484C239C}"/>
              </a:ext>
            </a:extLst>
          </p:cNvPr>
          <p:cNvSpPr>
            <a:spLocks noGrp="1"/>
          </p:cNvSpPr>
          <p:nvPr>
            <p:ph type="title"/>
          </p:nvPr>
        </p:nvSpPr>
        <p:spPr>
          <a:xfrm>
            <a:off x="609600" y="274638"/>
            <a:ext cx="10972800" cy="1002369"/>
          </a:xfrm>
        </p:spPr>
        <p:txBody>
          <a:bodyPr/>
          <a:lstStyle/>
          <a:p>
            <a:r>
              <a:rPr lang="en-US" err="1">
                <a:latin typeface="Avenir Next LT Pro" panose="020B0504020202020204" pitchFamily="34" charset="77"/>
              </a:rPr>
              <a:t>CanPlan</a:t>
            </a:r>
            <a:endParaRPr lang="en-US">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3A3B8D8C-575D-4842-9CFA-BF6048770693}"/>
              </a:ext>
            </a:extLst>
          </p:cNvPr>
          <p:cNvSpPr>
            <a:spLocks noGrp="1"/>
          </p:cNvSpPr>
          <p:nvPr>
            <p:ph sz="half" idx="2"/>
          </p:nvPr>
        </p:nvSpPr>
        <p:spPr>
          <a:xfrm>
            <a:off x="609600" y="1400537"/>
            <a:ext cx="6605752" cy="4079239"/>
          </a:xfrm>
        </p:spPr>
        <p:txBody>
          <a:bodyPr/>
          <a:lstStyle/>
          <a:p>
            <a:r>
              <a:rPr lang="en-US" sz="3200" dirty="0">
                <a:latin typeface="Avenir Next LT Pro" panose="020B0504020202020204" pitchFamily="34" charset="77"/>
              </a:rPr>
              <a:t>Visit the </a:t>
            </a:r>
            <a:r>
              <a:rPr lang="en-US" sz="3200" dirty="0">
                <a:latin typeface="Avenir Next LT Pro" panose="020B0504020202020204" pitchFamily="34" charset="77"/>
                <a:hlinkClick r:id="rId3"/>
              </a:rPr>
              <a:t>CanPlan</a:t>
            </a:r>
            <a:r>
              <a:rPr lang="en-US" sz="3200" dirty="0">
                <a:latin typeface="Avenir Next LT Pro" panose="020B0504020202020204" pitchFamily="34" charset="77"/>
              </a:rPr>
              <a:t> website</a:t>
            </a:r>
          </a:p>
          <a:p>
            <a:r>
              <a:rPr lang="en-US" sz="3200" dirty="0">
                <a:latin typeface="Avenir Next LT Pro" panose="020B0504020202020204" pitchFamily="34" charset="77"/>
              </a:rPr>
              <a:t>Watch the video tutorial about using </a:t>
            </a:r>
            <a:r>
              <a:rPr lang="en-US" sz="3200" dirty="0" err="1">
                <a:latin typeface="Avenir Next LT Pro" panose="020B0504020202020204" pitchFamily="34" charset="77"/>
              </a:rPr>
              <a:t>CanPlan</a:t>
            </a:r>
            <a:endParaRPr lang="en-US" sz="3200" dirty="0">
              <a:latin typeface="Avenir Next LT Pro" panose="020B0504020202020204" pitchFamily="34" charset="77"/>
            </a:endParaRPr>
          </a:p>
          <a:p>
            <a:r>
              <a:rPr lang="en-US" sz="3200" dirty="0">
                <a:latin typeface="Avenir Next LT Pro" panose="020B0504020202020204" pitchFamily="34" charset="77"/>
              </a:rPr>
              <a:t>Download an iPhone or iPad tutorial for </a:t>
            </a:r>
            <a:r>
              <a:rPr lang="en-US" sz="3200" dirty="0" err="1">
                <a:latin typeface="Avenir Next LT Pro" panose="020B0504020202020204" pitchFamily="34" charset="77"/>
              </a:rPr>
              <a:t>CanPlan</a:t>
            </a:r>
            <a:r>
              <a:rPr lang="en-US" sz="3200" dirty="0">
                <a:latin typeface="Avenir Next LT Pro" panose="020B0504020202020204" pitchFamily="34" charset="77"/>
              </a:rPr>
              <a:t> </a:t>
            </a:r>
          </a:p>
          <a:p>
            <a:r>
              <a:rPr lang="en-US" sz="3200" dirty="0">
                <a:latin typeface="Avenir Next LT Pro" panose="020B0504020202020204" pitchFamily="34" charset="77"/>
              </a:rPr>
              <a:t>Free- iPhone and iPad only</a:t>
            </a:r>
          </a:p>
          <a:p>
            <a:endParaRPr lang="en-US" dirty="0">
              <a:latin typeface="Avenir Next LT Pro" panose="020B0504020202020204" pitchFamily="34" charset="77"/>
            </a:endParaRPr>
          </a:p>
        </p:txBody>
      </p:sp>
      <p:pic>
        <p:nvPicPr>
          <p:cNvPr id="6" name="Content Placeholder 5" descr="Task shown on screen for washing clothes, washing machine picture and words to complete task. " title="Smartphone screen within CanPlan App">
            <a:extLst>
              <a:ext uri="{FF2B5EF4-FFF2-40B4-BE49-F238E27FC236}">
                <a16:creationId xmlns:a16="http://schemas.microsoft.com/office/drawing/2014/main" id="{3210089D-2E6A-B746-85A5-42830903947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806936" y="1253358"/>
            <a:ext cx="3192638" cy="4525963"/>
          </a:xfrm>
          <a:ln>
            <a:solidFill>
              <a:schemeClr val="tx1"/>
            </a:solidFill>
          </a:ln>
        </p:spPr>
      </p:pic>
    </p:spTree>
    <p:extLst>
      <p:ext uri="{BB962C8B-B14F-4D97-AF65-F5344CB8AC3E}">
        <p14:creationId xmlns:p14="http://schemas.microsoft.com/office/powerpoint/2010/main" val="479131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55AA-4EBB-5F42-9E97-931B61BB5D48}"/>
              </a:ext>
            </a:extLst>
          </p:cNvPr>
          <p:cNvSpPr>
            <a:spLocks noGrp="1"/>
          </p:cNvSpPr>
          <p:nvPr>
            <p:ph type="title"/>
          </p:nvPr>
        </p:nvSpPr>
        <p:spPr>
          <a:xfrm>
            <a:off x="609600" y="274638"/>
            <a:ext cx="10972800" cy="1143000"/>
          </a:xfrm>
        </p:spPr>
        <p:txBody>
          <a:bodyPr anchor="ctr">
            <a:normAutofit/>
          </a:bodyPr>
          <a:lstStyle/>
          <a:p>
            <a:r>
              <a:rPr lang="en-US" b="1" err="1">
                <a:latin typeface="Avenir Next LT Pro" panose="020B0504020202020204" pitchFamily="34" charset="77"/>
              </a:rPr>
              <a:t>MeMinder</a:t>
            </a:r>
            <a:r>
              <a:rPr lang="en-US" b="1">
                <a:latin typeface="Avenir Next LT Pro" panose="020B0504020202020204" pitchFamily="34" charset="77"/>
              </a:rPr>
              <a:t> </a:t>
            </a:r>
            <a:r>
              <a:rPr lang="en-US">
                <a:latin typeface="Avenir Next LT Pro" panose="020B0504020202020204" pitchFamily="34" charset="77"/>
              </a:rPr>
              <a:t>by </a:t>
            </a:r>
            <a:r>
              <a:rPr lang="en-US" err="1">
                <a:latin typeface="Avenir Next LT Pro" panose="020B0504020202020204" pitchFamily="34" charset="77"/>
              </a:rPr>
              <a:t>CreateAbility</a:t>
            </a:r>
            <a:endParaRPr lang="en-US">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C4B89425-8E44-E24D-8319-73CFC6F51BD3}"/>
              </a:ext>
            </a:extLst>
          </p:cNvPr>
          <p:cNvSpPr>
            <a:spLocks noGrp="1"/>
          </p:cNvSpPr>
          <p:nvPr>
            <p:ph sz="half" idx="1"/>
          </p:nvPr>
        </p:nvSpPr>
        <p:spPr>
          <a:xfrm>
            <a:off x="609600" y="1600201"/>
            <a:ext cx="5777552" cy="4525963"/>
          </a:xfrm>
        </p:spPr>
        <p:txBody>
          <a:bodyPr>
            <a:normAutofit fontScale="92500"/>
          </a:bodyPr>
          <a:lstStyle/>
          <a:p>
            <a:pPr marL="0" indent="0">
              <a:buNone/>
            </a:pPr>
            <a:r>
              <a:rPr lang="en-US" sz="3200" dirty="0">
                <a:latin typeface="Avenir Next LT Pro" panose="020B0504020202020204" pitchFamily="34" charset="77"/>
              </a:rPr>
              <a:t>Minimize frustrations throughout the day with </a:t>
            </a:r>
            <a:r>
              <a:rPr lang="en-US" sz="3200" dirty="0" err="1">
                <a:latin typeface="Avenir Next LT Pro" panose="020B0504020202020204" pitchFamily="34" charset="77"/>
              </a:rPr>
              <a:t>MeMinder</a:t>
            </a:r>
            <a:r>
              <a:rPr lang="en-US" sz="3200" dirty="0">
                <a:latin typeface="Avenir Next LT Pro" panose="020B0504020202020204" pitchFamily="34" charset="77"/>
              </a:rPr>
              <a:t>, a mobile app that can provide task management, video modeling or a talking pictures to-do list.</a:t>
            </a:r>
          </a:p>
          <a:p>
            <a:pPr marL="0" indent="0">
              <a:buNone/>
            </a:pPr>
            <a:endParaRPr lang="en-US" sz="3200" dirty="0">
              <a:latin typeface="Avenir Next LT Pro" panose="020B0504020202020204" pitchFamily="34" charset="77"/>
            </a:endParaRPr>
          </a:p>
          <a:p>
            <a:pPr marL="0" indent="0">
              <a:buNone/>
            </a:pPr>
            <a:r>
              <a:rPr lang="en-US" sz="3200" dirty="0">
                <a:latin typeface="Avenir Next LT Pro" panose="020B0504020202020204" pitchFamily="34" charset="77"/>
              </a:rPr>
              <a:t>Visit </a:t>
            </a:r>
            <a:r>
              <a:rPr lang="en-US" sz="3200" dirty="0" err="1">
                <a:latin typeface="Avenir Next LT Pro" panose="020B0504020202020204" pitchFamily="34" charset="77"/>
              </a:rPr>
              <a:t>CreateAbility</a:t>
            </a:r>
            <a:r>
              <a:rPr lang="en-US" sz="3200" dirty="0">
                <a:latin typeface="Avenir Next LT Pro" panose="020B0504020202020204" pitchFamily="34" charset="77"/>
              </a:rPr>
              <a:t> </a:t>
            </a:r>
            <a:r>
              <a:rPr lang="en-US" sz="3200" dirty="0">
                <a:latin typeface="Avenir Next LT Pro" panose="020B0504020202020204" pitchFamily="34" charset="77"/>
                <a:hlinkClick r:id="rId3"/>
              </a:rPr>
              <a:t>website</a:t>
            </a:r>
            <a:r>
              <a:rPr lang="en-US" sz="3200" dirty="0">
                <a:latin typeface="Avenir Next LT Pro" panose="020B0504020202020204" pitchFamily="34" charset="77"/>
              </a:rPr>
              <a:t> to find out more. </a:t>
            </a:r>
          </a:p>
          <a:p>
            <a:pPr marL="0" indent="0">
              <a:buNone/>
            </a:pPr>
            <a:endParaRPr lang="en-US" dirty="0">
              <a:latin typeface="Avenir Next LT Pro" panose="020B0504020202020204" pitchFamily="34" charset="77"/>
            </a:endParaRPr>
          </a:p>
          <a:p>
            <a:pPr marL="0" indent="0">
              <a:buNone/>
            </a:pPr>
            <a:endParaRPr lang="en-US" dirty="0">
              <a:latin typeface="Avenir Next LT Pro" panose="020B0504020202020204" pitchFamily="34" charset="77"/>
            </a:endParaRPr>
          </a:p>
        </p:txBody>
      </p:sp>
      <p:pic>
        <p:nvPicPr>
          <p:cNvPr id="8" name="Content Placeholder 7" descr="kindle and phone with visual to-do list on the screen">
            <a:extLst>
              <a:ext uri="{FF2B5EF4-FFF2-40B4-BE49-F238E27FC236}">
                <a16:creationId xmlns:a16="http://schemas.microsoft.com/office/drawing/2014/main" id="{02873601-71D9-2842-B0FC-835CF715F208}"/>
              </a:ext>
            </a:extLst>
          </p:cNvPr>
          <p:cNvPicPr>
            <a:picLocks noGrp="1" noChangeAspect="1"/>
          </p:cNvPicPr>
          <p:nvPr>
            <p:ph sz="half" idx="2"/>
          </p:nvPr>
        </p:nvPicPr>
        <p:blipFill>
          <a:blip r:embed="rId4"/>
          <a:stretch>
            <a:fillRect/>
          </a:stretch>
        </p:blipFill>
        <p:spPr>
          <a:xfrm>
            <a:off x="7130533" y="1600201"/>
            <a:ext cx="3518934" cy="4525963"/>
          </a:xfrm>
          <a:noFill/>
        </p:spPr>
      </p:pic>
    </p:spTree>
    <p:extLst>
      <p:ext uri="{BB962C8B-B14F-4D97-AF65-F5344CB8AC3E}">
        <p14:creationId xmlns:p14="http://schemas.microsoft.com/office/powerpoint/2010/main" val="170961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CCEA9E-7067-404C-91A5-56A32A81CC12}"/>
              </a:ext>
            </a:extLst>
          </p:cNvPr>
          <p:cNvSpPr>
            <a:spLocks noGrp="1"/>
          </p:cNvSpPr>
          <p:nvPr>
            <p:ph type="title"/>
          </p:nvPr>
        </p:nvSpPr>
        <p:spPr/>
        <p:txBody>
          <a:bodyPr/>
          <a:lstStyle/>
          <a:p>
            <a:r>
              <a:rPr lang="en-US">
                <a:latin typeface="Avenir Next LT Pro" panose="020B0504020202020204" pitchFamily="34" charset="77"/>
              </a:rPr>
              <a:t>Coaching Via Technology</a:t>
            </a:r>
          </a:p>
        </p:txBody>
      </p:sp>
      <p:sp>
        <p:nvSpPr>
          <p:cNvPr id="3" name="Content Placeholder 2"/>
          <p:cNvSpPr>
            <a:spLocks noGrp="1"/>
          </p:cNvSpPr>
          <p:nvPr>
            <p:ph sz="half" idx="1"/>
          </p:nvPr>
        </p:nvSpPr>
        <p:spPr>
          <a:xfrm>
            <a:off x="920150" y="1617454"/>
            <a:ext cx="5860211" cy="4525963"/>
          </a:xfrm>
        </p:spPr>
        <p:txBody>
          <a:bodyPr>
            <a:normAutofit/>
          </a:bodyPr>
          <a:lstStyle/>
          <a:p>
            <a:pPr>
              <a:buFont typeface="Arial" panose="020B0604020202020204" pitchFamily="34" charset="0"/>
              <a:buChar char="•"/>
            </a:pPr>
            <a:r>
              <a:rPr lang="en-US" sz="3600" dirty="0">
                <a:latin typeface="Avenir Next LT Pro" panose="020B0504020202020204" pitchFamily="34" charset="77"/>
              </a:rPr>
              <a:t>Virtually connect with job coach, teacher, AT specialist, or supervisor using video call apps</a:t>
            </a:r>
          </a:p>
          <a:p>
            <a:pPr lvl="1">
              <a:buFont typeface="Wingdings" pitchFamily="2" charset="2"/>
              <a:buChar char="§"/>
            </a:pPr>
            <a:r>
              <a:rPr lang="en-US" sz="3200" dirty="0">
                <a:latin typeface="Avenir Next LT Pro" panose="020B0504020202020204" pitchFamily="34" charset="77"/>
                <a:hlinkClick r:id="rId3"/>
              </a:rPr>
              <a:t>Facetime IOS</a:t>
            </a:r>
            <a:endParaRPr lang="en-US" sz="3200" dirty="0">
              <a:latin typeface="Avenir Next LT Pro" panose="020B0504020202020204" pitchFamily="34" charset="77"/>
            </a:endParaRPr>
          </a:p>
          <a:p>
            <a:pPr lvl="1">
              <a:buFont typeface="Wingdings" pitchFamily="2" charset="2"/>
              <a:buChar char="§"/>
            </a:pPr>
            <a:r>
              <a:rPr lang="en-US" sz="3200" dirty="0">
                <a:latin typeface="Avenir Next LT Pro" panose="020B0504020202020204" pitchFamily="34" charset="77"/>
                <a:hlinkClick r:id="rId4"/>
              </a:rPr>
              <a:t>Google Duo</a:t>
            </a:r>
            <a:endParaRPr lang="en-US" sz="3200" dirty="0">
              <a:latin typeface="Avenir Next LT Pro" panose="020B0504020202020204" pitchFamily="34" charset="77"/>
            </a:endParaRPr>
          </a:p>
          <a:p>
            <a:endParaRPr lang="en-US" dirty="0">
              <a:latin typeface="Avenir Next LT Pro" panose="020B0504020202020204" pitchFamily="34" charset="77"/>
            </a:endParaRPr>
          </a:p>
        </p:txBody>
      </p:sp>
      <p:pic>
        <p:nvPicPr>
          <p:cNvPr id="13" name="Content Placeholder 12" descr="video phone call&#10;smartphone with facetime video call displayed on screen. ">
            <a:extLst>
              <a:ext uri="{FF2B5EF4-FFF2-40B4-BE49-F238E27FC236}">
                <a16:creationId xmlns:a16="http://schemas.microsoft.com/office/drawing/2014/main" id="{69277FBC-8E41-024C-8A38-B6328B87E310}"/>
              </a:ext>
            </a:extLst>
          </p:cNvPr>
          <p:cNvPicPr>
            <a:picLocks noGrp="1" noChangeAspect="1"/>
          </p:cNvPicPr>
          <p:nvPr>
            <p:ph sz="half" idx="2"/>
          </p:nvPr>
        </p:nvPicPr>
        <p:blipFill>
          <a:blip r:embed="rId5"/>
          <a:stretch>
            <a:fillRect/>
          </a:stretch>
        </p:blipFill>
        <p:spPr>
          <a:xfrm>
            <a:off x="7226299" y="1787902"/>
            <a:ext cx="3677489" cy="3789779"/>
          </a:xfrm>
        </p:spPr>
      </p:pic>
    </p:spTree>
    <p:extLst>
      <p:ext uri="{BB962C8B-B14F-4D97-AF65-F5344CB8AC3E}">
        <p14:creationId xmlns:p14="http://schemas.microsoft.com/office/powerpoint/2010/main" val="329478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58E9-616B-5B47-BD14-79560CFB4999}"/>
              </a:ext>
            </a:extLst>
          </p:cNvPr>
          <p:cNvSpPr>
            <a:spLocks noGrp="1"/>
          </p:cNvSpPr>
          <p:nvPr>
            <p:ph type="title"/>
          </p:nvPr>
        </p:nvSpPr>
        <p:spPr/>
        <p:txBody>
          <a:bodyPr/>
          <a:lstStyle/>
          <a:p>
            <a:r>
              <a:rPr lang="en-US">
                <a:latin typeface="Avenir Next LT Pro" panose="020B0504020202020204" pitchFamily="34" charset="77"/>
              </a:rPr>
              <a:t>Activity</a:t>
            </a:r>
          </a:p>
        </p:txBody>
      </p:sp>
      <p:sp>
        <p:nvSpPr>
          <p:cNvPr id="3" name="Content Placeholder 2">
            <a:extLst>
              <a:ext uri="{FF2B5EF4-FFF2-40B4-BE49-F238E27FC236}">
                <a16:creationId xmlns:a16="http://schemas.microsoft.com/office/drawing/2014/main" id="{2E3EE3E5-15F6-BF44-91D3-1081ED8715EC}"/>
              </a:ext>
            </a:extLst>
          </p:cNvPr>
          <p:cNvSpPr>
            <a:spLocks noGrp="1"/>
          </p:cNvSpPr>
          <p:nvPr>
            <p:ph sz="half" idx="1"/>
          </p:nvPr>
        </p:nvSpPr>
        <p:spPr/>
        <p:txBody>
          <a:bodyPr vert="horz" lIns="91440" tIns="45720" rIns="91440" bIns="45720" rtlCol="0" anchor="t">
            <a:normAutofit/>
          </a:bodyPr>
          <a:lstStyle/>
          <a:p>
            <a:r>
              <a:rPr lang="en-US" dirty="0">
                <a:latin typeface="Avenir Next LT Pro" panose="020B0504020202020204" pitchFamily="34" charset="77"/>
              </a:rPr>
              <a:t>Download one of the app resources mentioned on the previous slides </a:t>
            </a:r>
          </a:p>
          <a:p>
            <a:endParaRPr lang="en-US" dirty="0">
              <a:latin typeface="Avenir Next LT Pro" panose="020B0504020202020204" pitchFamily="34" charset="77"/>
            </a:endParaRPr>
          </a:p>
          <a:p>
            <a:r>
              <a:rPr lang="en-US" dirty="0">
                <a:latin typeface="Avenir Next LT Pro" panose="020B0504020202020204" pitchFamily="34" charset="77"/>
              </a:rPr>
              <a:t>Take a look. Did you get ideas for apps to try, or did you see some of your Favorite Apps?</a:t>
            </a:r>
          </a:p>
          <a:p>
            <a:endParaRPr lang="en-US" dirty="0">
              <a:latin typeface="Avenir Next LT Pro" panose="020B0504020202020204" pitchFamily="34" charset="77"/>
            </a:endParaRPr>
          </a:p>
        </p:txBody>
      </p:sp>
      <p:pic>
        <p:nvPicPr>
          <p:cNvPr id="11" name="Content Placeholder 10" descr="Small square tiles with picture of mobile apps on them all piled together.&#10;" title="Pile of Colorful tiles">
            <a:extLst>
              <a:ext uri="{FF2B5EF4-FFF2-40B4-BE49-F238E27FC236}">
                <a16:creationId xmlns:a16="http://schemas.microsoft.com/office/drawing/2014/main" id="{B83C571E-3AA9-534D-A4ED-15D5649624D2}"/>
              </a:ext>
            </a:extLst>
          </p:cNvPr>
          <p:cNvPicPr>
            <a:picLocks noGrp="1" noChangeAspect="1"/>
          </p:cNvPicPr>
          <p:nvPr>
            <p:ph sz="half" idx="2"/>
          </p:nvPr>
        </p:nvPicPr>
        <p:blipFill>
          <a:blip r:embed="rId3"/>
          <a:stretch>
            <a:fillRect/>
          </a:stretch>
        </p:blipFill>
        <p:spPr>
          <a:xfrm>
            <a:off x="6583273" y="2121456"/>
            <a:ext cx="5080000" cy="2857500"/>
          </a:xfrm>
        </p:spPr>
      </p:pic>
    </p:spTree>
    <p:extLst>
      <p:ext uri="{BB962C8B-B14F-4D97-AF65-F5344CB8AC3E}">
        <p14:creationId xmlns:p14="http://schemas.microsoft.com/office/powerpoint/2010/main" val="1939796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DD7244-CA8E-484B-892E-CA7CC9752FDA}"/>
              </a:ext>
            </a:extLst>
          </p:cNvPr>
          <p:cNvSpPr>
            <a:spLocks noGrp="1"/>
          </p:cNvSpPr>
          <p:nvPr>
            <p:ph type="title"/>
          </p:nvPr>
        </p:nvSpPr>
        <p:spPr>
          <a:xfrm>
            <a:off x="609600" y="274638"/>
            <a:ext cx="10972800" cy="828948"/>
          </a:xfrm>
        </p:spPr>
        <p:txBody>
          <a:bodyPr/>
          <a:lstStyle/>
          <a:p>
            <a:r>
              <a:rPr lang="en-US">
                <a:latin typeface="Avenir Next LT Pro" panose="020B0504020202020204" pitchFamily="34" charset="77"/>
              </a:rPr>
              <a:t>Hands on Practice with Apps</a:t>
            </a:r>
          </a:p>
        </p:txBody>
      </p:sp>
      <p:sp>
        <p:nvSpPr>
          <p:cNvPr id="6" name="Content Placeholder 5" descr="Links to download on apple app store." title="Apple App Store">
            <a:extLst>
              <a:ext uri="{FF2B5EF4-FFF2-40B4-BE49-F238E27FC236}">
                <a16:creationId xmlns:a16="http://schemas.microsoft.com/office/drawing/2014/main" id="{986B0F40-6FCD-7D48-9BD7-181ADF501A05}"/>
              </a:ext>
            </a:extLst>
          </p:cNvPr>
          <p:cNvSpPr>
            <a:spLocks noGrp="1"/>
          </p:cNvSpPr>
          <p:nvPr>
            <p:ph idx="1"/>
          </p:nvPr>
        </p:nvSpPr>
        <p:spPr>
          <a:xfrm>
            <a:off x="609600" y="1229711"/>
            <a:ext cx="10972800" cy="4896454"/>
          </a:xfrm>
        </p:spPr>
        <p:txBody>
          <a:bodyPr>
            <a:noAutofit/>
          </a:bodyPr>
          <a:lstStyle/>
          <a:p>
            <a:pPr marL="0" indent="0" algn="ctr">
              <a:buNone/>
            </a:pPr>
            <a:r>
              <a:rPr lang="en-US" sz="3000" b="1" dirty="0">
                <a:latin typeface="Avenir Next LT Pro" panose="020B0504020202020204" pitchFamily="34" charset="77"/>
              </a:rPr>
              <a:t>Create a Visual Schedule or a Video Model</a:t>
            </a:r>
          </a:p>
          <a:p>
            <a:pPr>
              <a:buFont typeface="Courier New" charset="0"/>
              <a:buChar char="o"/>
            </a:pPr>
            <a:r>
              <a:rPr lang="en-US" sz="2800" dirty="0">
                <a:latin typeface="Avenir Next LT Pro" panose="020B0504020202020204" pitchFamily="34" charset="77"/>
              </a:rPr>
              <a:t>To download an app from the Apple app store you will need an ID and password. Same for Google Play store. </a:t>
            </a:r>
          </a:p>
          <a:p>
            <a:pPr>
              <a:buFont typeface="Courier New" charset="0"/>
              <a:buChar char="o"/>
            </a:pPr>
            <a:r>
              <a:rPr lang="en-US" sz="2800" dirty="0">
                <a:latin typeface="Avenir Next LT Pro" panose="020B0504020202020204" pitchFamily="34" charset="77"/>
                <a:hlinkClick r:id="rId3"/>
              </a:rPr>
              <a:t>Evernote Basic- </a:t>
            </a:r>
            <a:r>
              <a:rPr lang="en-US" sz="2800" dirty="0">
                <a:solidFill>
                  <a:prstClr val="black"/>
                </a:solidFill>
                <a:latin typeface="Avenir Next LT Pro" panose="020B0504020202020204" pitchFamily="34" charset="77"/>
              </a:rPr>
              <a:t>recording and organizing written information</a:t>
            </a:r>
            <a:endParaRPr lang="en-US" sz="2800" dirty="0">
              <a:latin typeface="Avenir Next LT Pro" panose="020B0504020202020204" pitchFamily="34" charset="77"/>
            </a:endParaRPr>
          </a:p>
          <a:p>
            <a:pPr>
              <a:buFont typeface="Courier New" charset="0"/>
              <a:buChar char="o"/>
            </a:pPr>
            <a:r>
              <a:rPr lang="en-US" sz="2800" dirty="0">
                <a:latin typeface="Avenir Next LT Pro" panose="020B0504020202020204" pitchFamily="34" charset="77"/>
                <a:hlinkClick r:id="rId4"/>
              </a:rPr>
              <a:t>CanPlan</a:t>
            </a:r>
            <a:r>
              <a:rPr lang="en-US" sz="2800" dirty="0">
                <a:latin typeface="Avenir Next LT Pro" panose="020B0504020202020204" pitchFamily="34" charset="77"/>
              </a:rPr>
              <a:t> - Create tasks in simple steps with photo and video instructions. </a:t>
            </a:r>
          </a:p>
          <a:p>
            <a:pPr>
              <a:buFont typeface="Courier New" charset="0"/>
              <a:buChar char="o"/>
            </a:pPr>
            <a:r>
              <a:rPr lang="en-US" sz="2800" dirty="0">
                <a:latin typeface="Avenir Next LT Pro" panose="020B0504020202020204" pitchFamily="34" charset="77"/>
                <a:hlinkClick r:id="rId5"/>
              </a:rPr>
              <a:t>MeMinder-</a:t>
            </a:r>
            <a:r>
              <a:rPr lang="en-US" sz="2800" dirty="0">
                <a:latin typeface="Avenir Next LT Pro" panose="020B0504020202020204" pitchFamily="34" charset="77"/>
              </a:rPr>
              <a:t> task management, video modeling or a talking pictures to-do list</a:t>
            </a:r>
          </a:p>
          <a:p>
            <a:pPr>
              <a:buFont typeface="Courier New" charset="0"/>
              <a:buChar char="o"/>
            </a:pPr>
            <a:endParaRPr lang="en-US" sz="2800" dirty="0">
              <a:latin typeface="Avenir Next LT Pro" panose="020B0504020202020204" pitchFamily="34" charset="77"/>
            </a:endParaRPr>
          </a:p>
        </p:txBody>
      </p:sp>
    </p:spTree>
    <p:extLst>
      <p:ext uri="{BB962C8B-B14F-4D97-AF65-F5344CB8AC3E}">
        <p14:creationId xmlns:p14="http://schemas.microsoft.com/office/powerpoint/2010/main" val="317345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EFC7-3A2F-674A-B949-FC5CA4B5A029}"/>
              </a:ext>
            </a:extLst>
          </p:cNvPr>
          <p:cNvSpPr>
            <a:spLocks noGrp="1"/>
          </p:cNvSpPr>
          <p:nvPr>
            <p:ph type="title"/>
          </p:nvPr>
        </p:nvSpPr>
        <p:spPr>
          <a:xfrm>
            <a:off x="564444" y="231792"/>
            <a:ext cx="10972800" cy="1143000"/>
          </a:xfrm>
        </p:spPr>
        <p:txBody>
          <a:bodyPr>
            <a:normAutofit/>
          </a:bodyPr>
          <a:lstStyle/>
          <a:p>
            <a:r>
              <a:rPr lang="en-US">
                <a:latin typeface="Avenir Next LT Pro" panose="020B0504020202020204" pitchFamily="34" charset="77"/>
              </a:rPr>
              <a:t>App Practice Activity</a:t>
            </a:r>
            <a:endParaRPr lang="en-US" sz="2700">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6F35BEB7-F135-DD4B-9605-19060C4AD6AF}"/>
              </a:ext>
            </a:extLst>
          </p:cNvPr>
          <p:cNvSpPr>
            <a:spLocks noGrp="1"/>
          </p:cNvSpPr>
          <p:nvPr>
            <p:ph idx="1"/>
          </p:nvPr>
        </p:nvSpPr>
        <p:spPr>
          <a:xfrm>
            <a:off x="259644" y="1602378"/>
            <a:ext cx="11582400" cy="5255298"/>
          </a:xfrm>
        </p:spPr>
        <p:txBody>
          <a:bodyPr vert="horz" lIns="91440" tIns="45720" rIns="91440" bIns="45720" rtlCol="0" anchor="t">
            <a:normAutofit/>
          </a:bodyPr>
          <a:lstStyle/>
          <a:p>
            <a:pPr>
              <a:lnSpc>
                <a:spcPct val="120000"/>
              </a:lnSpc>
            </a:pPr>
            <a:r>
              <a:rPr lang="en-US" dirty="0">
                <a:latin typeface="Avenir Next LT Pro" panose="020B0504020202020204" pitchFamily="34" charset="77"/>
              </a:rPr>
              <a:t>Complete as a team or individually</a:t>
            </a:r>
          </a:p>
          <a:p>
            <a:pPr>
              <a:lnSpc>
                <a:spcPct val="120000"/>
              </a:lnSpc>
            </a:pPr>
            <a:r>
              <a:rPr lang="en-US" dirty="0">
                <a:latin typeface="Avenir Next LT Pro" panose="020B0504020202020204" pitchFamily="34" charset="77"/>
              </a:rPr>
              <a:t>Choose one app. Evernote Basic, </a:t>
            </a:r>
            <a:r>
              <a:rPr lang="en-US" dirty="0" err="1">
                <a:latin typeface="Avenir Next LT Pro" panose="020B0504020202020204" pitchFamily="34" charset="77"/>
              </a:rPr>
              <a:t>CanPlan</a:t>
            </a:r>
            <a:r>
              <a:rPr lang="en-US" dirty="0">
                <a:latin typeface="Avenir Next LT Pro" panose="020B0504020202020204" pitchFamily="34" charset="77"/>
              </a:rPr>
              <a:t>, </a:t>
            </a:r>
            <a:r>
              <a:rPr lang="en-US" dirty="0" err="1">
                <a:latin typeface="Avenir Next LT Pro" panose="020B0504020202020204" pitchFamily="34" charset="77"/>
              </a:rPr>
              <a:t>MeMinder</a:t>
            </a:r>
            <a:r>
              <a:rPr lang="en-US" dirty="0">
                <a:latin typeface="Avenir Next LT Pro" panose="020B0504020202020204" pitchFamily="34" charset="77"/>
              </a:rPr>
              <a:t>  or any app to create a visual schedule or video model.</a:t>
            </a:r>
          </a:p>
          <a:p>
            <a:pPr>
              <a:lnSpc>
                <a:spcPct val="120000"/>
              </a:lnSpc>
            </a:pPr>
            <a:r>
              <a:rPr lang="en-US" dirty="0">
                <a:latin typeface="Avenir Next LT Pro" panose="020B0504020202020204" pitchFamily="34" charset="77"/>
              </a:rPr>
              <a:t>Choose one of the scenarios on the next slide and using task analysis (</a:t>
            </a:r>
            <a:r>
              <a:rPr lang="en-US" b="1" dirty="0">
                <a:latin typeface="Avenir Next LT Pro" panose="020B0504020202020204" pitchFamily="34" charset="77"/>
              </a:rPr>
              <a:t>05: TA Protocol (Handout</a:t>
            </a:r>
            <a:r>
              <a:rPr lang="en-US" dirty="0">
                <a:latin typeface="Avenir Next LT Pro" panose="020B0504020202020204" pitchFamily="34" charset="77"/>
              </a:rPr>
              <a:t>), create steps in the app to teach the skill. </a:t>
            </a:r>
          </a:p>
          <a:p>
            <a:pPr lvl="1">
              <a:lnSpc>
                <a:spcPct val="120000"/>
              </a:lnSpc>
            </a:pPr>
            <a:r>
              <a:rPr lang="en-US" dirty="0">
                <a:latin typeface="Avenir Next LT Pro" panose="020B0504020202020204" pitchFamily="34" charset="77"/>
              </a:rPr>
              <a:t>Name each step and take pictures as a visual support</a:t>
            </a:r>
            <a:endParaRPr lang="en-US" sz="2800" dirty="0">
              <a:latin typeface="Avenir Next LT Pro" panose="020B0504020202020204" pitchFamily="34" charset="77"/>
            </a:endParaRPr>
          </a:p>
          <a:p>
            <a:endParaRPr lang="en-US" sz="2800" dirty="0">
              <a:latin typeface="Avenir Next LT Pro" panose="020B0504020202020204" pitchFamily="34" charset="77"/>
            </a:endParaRPr>
          </a:p>
        </p:txBody>
      </p:sp>
    </p:spTree>
    <p:extLst>
      <p:ext uri="{BB962C8B-B14F-4D97-AF65-F5344CB8AC3E}">
        <p14:creationId xmlns:p14="http://schemas.microsoft.com/office/powerpoint/2010/main" val="374709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EFC7-3A2F-674A-B949-FC5CA4B5A029}"/>
              </a:ext>
            </a:extLst>
          </p:cNvPr>
          <p:cNvSpPr>
            <a:spLocks noGrp="1"/>
          </p:cNvSpPr>
          <p:nvPr>
            <p:ph type="title"/>
          </p:nvPr>
        </p:nvSpPr>
        <p:spPr/>
        <p:txBody>
          <a:bodyPr>
            <a:normAutofit/>
          </a:bodyPr>
          <a:lstStyle/>
          <a:p>
            <a:r>
              <a:rPr lang="en-US">
                <a:latin typeface="Avenir Next LT Pro" panose="020B0504020202020204" pitchFamily="34" charset="77"/>
              </a:rPr>
              <a:t>App Practice Activity: Scenarios</a:t>
            </a:r>
            <a:endParaRPr lang="en-US" sz="2700">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6F35BEB7-F135-DD4B-9605-19060C4AD6AF}"/>
              </a:ext>
            </a:extLst>
          </p:cNvPr>
          <p:cNvSpPr>
            <a:spLocks noGrp="1"/>
          </p:cNvSpPr>
          <p:nvPr>
            <p:ph sz="half" idx="1"/>
          </p:nvPr>
        </p:nvSpPr>
        <p:spPr>
          <a:xfrm>
            <a:off x="609600" y="3231930"/>
            <a:ext cx="3221421" cy="1229711"/>
          </a:xfrm>
        </p:spPr>
        <p:txBody>
          <a:bodyPr>
            <a:normAutofit/>
          </a:bodyPr>
          <a:lstStyle/>
          <a:p>
            <a:pPr marL="0" indent="0" algn="r">
              <a:buNone/>
            </a:pPr>
            <a:r>
              <a:rPr lang="en-US" sz="4000" b="1">
                <a:latin typeface="Avenir Next LT Pro" panose="020B0504020202020204" pitchFamily="34" charset="77"/>
              </a:rPr>
              <a:t>Scenarios</a:t>
            </a:r>
          </a:p>
          <a:p>
            <a:pPr marL="0" indent="0" algn="r">
              <a:buNone/>
            </a:pPr>
            <a:endParaRPr lang="en-US" sz="1900">
              <a:solidFill>
                <a:srgbClr val="191B0E"/>
              </a:solidFill>
              <a:latin typeface="Avenir Next LT Pro" panose="020B0504020202020204" pitchFamily="34" charset="77"/>
            </a:endParaRPr>
          </a:p>
          <a:p>
            <a:pPr algn="r"/>
            <a:endParaRPr lang="en-US" sz="1900">
              <a:solidFill>
                <a:srgbClr val="191B0E"/>
              </a:solidFill>
              <a:latin typeface="Avenir Next LT Pro" panose="020B0504020202020204" pitchFamily="34" charset="77"/>
            </a:endParaRPr>
          </a:p>
          <a:p>
            <a:pPr marL="0" indent="0" algn="r">
              <a:buNone/>
            </a:pPr>
            <a:endParaRPr lang="en-US">
              <a:latin typeface="Avenir Next LT Pro" panose="020B0504020202020204" pitchFamily="34" charset="77"/>
            </a:endParaRPr>
          </a:p>
          <a:p>
            <a:pPr algn="r"/>
            <a:endParaRPr lang="en-US">
              <a:latin typeface="Avenir Next LT Pro" panose="020B0504020202020204" pitchFamily="34" charset="77"/>
            </a:endParaRPr>
          </a:p>
          <a:p>
            <a:pPr algn="r"/>
            <a:endParaRPr lang="en-US">
              <a:latin typeface="Avenir Next LT Pro" panose="020B0504020202020204" pitchFamily="34" charset="77"/>
            </a:endParaRPr>
          </a:p>
          <a:p>
            <a:pPr algn="r"/>
            <a:endParaRPr lang="en-US">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A840EE0-F866-F440-A40A-042CCC4AAA5D}"/>
              </a:ext>
            </a:extLst>
          </p:cNvPr>
          <p:cNvSpPr>
            <a:spLocks noGrp="1"/>
          </p:cNvSpPr>
          <p:nvPr>
            <p:ph sz="half" idx="2"/>
          </p:nvPr>
        </p:nvSpPr>
        <p:spPr>
          <a:xfrm>
            <a:off x="4067503" y="1600201"/>
            <a:ext cx="7514897" cy="4525963"/>
          </a:xfrm>
        </p:spPr>
        <p:txBody>
          <a:bodyPr/>
          <a:lstStyle/>
          <a:p>
            <a:r>
              <a:rPr lang="en-US">
                <a:latin typeface="Avenir Next LT Pro" panose="020B0504020202020204" pitchFamily="34" charset="77"/>
              </a:rPr>
              <a:t>Cooking in kitchen using microwave</a:t>
            </a:r>
          </a:p>
          <a:p>
            <a:r>
              <a:rPr lang="en-US">
                <a:latin typeface="Avenir Next LT Pro" panose="020B0504020202020204" pitchFamily="34" charset="77"/>
              </a:rPr>
              <a:t>Moving around the building to get to an assigned workstation</a:t>
            </a:r>
          </a:p>
          <a:p>
            <a:r>
              <a:rPr lang="en-US">
                <a:latin typeface="Avenir Next LT Pro" panose="020B0504020202020204" pitchFamily="34" charset="77"/>
              </a:rPr>
              <a:t>Social skills- greeting </a:t>
            </a:r>
          </a:p>
          <a:p>
            <a:r>
              <a:rPr lang="en-US">
                <a:latin typeface="Avenir Next LT Pro" panose="020B0504020202020204" pitchFamily="34" charset="77"/>
              </a:rPr>
              <a:t>Eye contact</a:t>
            </a:r>
          </a:p>
          <a:p>
            <a:r>
              <a:rPr lang="en-US">
                <a:latin typeface="Avenir Next LT Pro" panose="020B0504020202020204" pitchFamily="34" charset="77"/>
              </a:rPr>
              <a:t>Turn taking</a:t>
            </a:r>
          </a:p>
          <a:p>
            <a:r>
              <a:rPr lang="en-US">
                <a:latin typeface="Avenir Next LT Pro" panose="020B0504020202020204" pitchFamily="34" charset="77"/>
              </a:rPr>
              <a:t>Crossing the street safely</a:t>
            </a:r>
          </a:p>
          <a:p>
            <a:r>
              <a:rPr lang="en-US">
                <a:latin typeface="Avenir Next LT Pro" panose="020B0504020202020204" pitchFamily="34" charset="77"/>
              </a:rPr>
              <a:t>Or your own idea</a:t>
            </a:r>
          </a:p>
          <a:p>
            <a:endParaRPr lang="en-US">
              <a:latin typeface="Avenir Next LT Pro" panose="020B0504020202020204" pitchFamily="34" charset="77"/>
            </a:endParaRPr>
          </a:p>
        </p:txBody>
      </p:sp>
    </p:spTree>
    <p:extLst>
      <p:ext uri="{BB962C8B-B14F-4D97-AF65-F5344CB8AC3E}">
        <p14:creationId xmlns:p14="http://schemas.microsoft.com/office/powerpoint/2010/main" val="2957379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EFC7-3A2F-674A-B949-FC5CA4B5A029}"/>
              </a:ext>
            </a:extLst>
          </p:cNvPr>
          <p:cNvSpPr>
            <a:spLocks noGrp="1"/>
          </p:cNvSpPr>
          <p:nvPr>
            <p:ph type="title"/>
          </p:nvPr>
        </p:nvSpPr>
        <p:spPr>
          <a:xfrm>
            <a:off x="609600" y="0"/>
            <a:ext cx="10972800" cy="1143000"/>
          </a:xfrm>
        </p:spPr>
        <p:txBody>
          <a:bodyPr>
            <a:normAutofit/>
          </a:bodyPr>
          <a:lstStyle/>
          <a:p>
            <a:r>
              <a:rPr lang="en-US">
                <a:latin typeface="Avenir Next LT Pro" panose="020B0504020202020204" pitchFamily="34" charset="77"/>
              </a:rPr>
              <a:t>App Practice Activity: Share Out</a:t>
            </a:r>
            <a:endParaRPr lang="en-US" sz="2700">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6F35BEB7-F135-DD4B-9605-19060C4AD6AF}"/>
              </a:ext>
            </a:extLst>
          </p:cNvPr>
          <p:cNvSpPr>
            <a:spLocks noGrp="1"/>
          </p:cNvSpPr>
          <p:nvPr>
            <p:ph idx="1"/>
          </p:nvPr>
        </p:nvSpPr>
        <p:spPr>
          <a:xfrm>
            <a:off x="609600" y="1143000"/>
            <a:ext cx="11221156" cy="5099755"/>
          </a:xfrm>
        </p:spPr>
        <p:txBody>
          <a:bodyPr>
            <a:normAutofit/>
          </a:bodyPr>
          <a:lstStyle/>
          <a:p>
            <a:r>
              <a:rPr lang="en-US" b="1">
                <a:solidFill>
                  <a:srgbClr val="191B0E"/>
                </a:solidFill>
                <a:latin typeface="Avenir Next LT Pro" panose="020B0504020202020204" pitchFamily="34" charset="77"/>
              </a:rPr>
              <a:t>Share the app support</a:t>
            </a:r>
            <a:r>
              <a:rPr lang="en-US">
                <a:solidFill>
                  <a:srgbClr val="191B0E"/>
                </a:solidFill>
                <a:latin typeface="Avenir Next LT Pro" panose="020B0504020202020204" pitchFamily="34" charset="77"/>
              </a:rPr>
              <a:t> developed during the activity with the other participants or your colleagues. </a:t>
            </a:r>
          </a:p>
          <a:p>
            <a:r>
              <a:rPr lang="en-US" b="1">
                <a:solidFill>
                  <a:srgbClr val="191B0E"/>
                </a:solidFill>
                <a:latin typeface="Avenir Next LT Pro" panose="020B0504020202020204" pitchFamily="34" charset="77"/>
              </a:rPr>
              <a:t>Discuss or reflect</a:t>
            </a:r>
            <a:r>
              <a:rPr lang="en-US">
                <a:solidFill>
                  <a:srgbClr val="191B0E"/>
                </a:solidFill>
                <a:latin typeface="Avenir Next LT Pro" panose="020B0504020202020204" pitchFamily="34" charset="77"/>
              </a:rPr>
              <a:t> on the activity. </a:t>
            </a:r>
          </a:p>
          <a:p>
            <a:pPr lvl="1"/>
            <a:r>
              <a:rPr lang="en-US">
                <a:solidFill>
                  <a:srgbClr val="191B0E"/>
                </a:solidFill>
                <a:latin typeface="Avenir Next LT Pro" panose="020B0504020202020204" pitchFamily="34" charset="77"/>
              </a:rPr>
              <a:t>Describe the profile of the individual that might benefit from the app used in the activity </a:t>
            </a:r>
          </a:p>
          <a:p>
            <a:pPr lvl="1"/>
            <a:r>
              <a:rPr lang="en-US">
                <a:solidFill>
                  <a:srgbClr val="191B0E"/>
                </a:solidFill>
                <a:latin typeface="Avenir Next LT Pro" panose="020B0504020202020204" pitchFamily="34" charset="77"/>
              </a:rPr>
              <a:t>Consider vocational examples</a:t>
            </a:r>
          </a:p>
          <a:p>
            <a:r>
              <a:rPr lang="en-US" b="1">
                <a:solidFill>
                  <a:srgbClr val="191B0E"/>
                </a:solidFill>
                <a:latin typeface="Avenir Next LT Pro" panose="020B0504020202020204" pitchFamily="34" charset="77"/>
              </a:rPr>
              <a:t>Review</a:t>
            </a:r>
            <a:r>
              <a:rPr lang="en-US">
                <a:solidFill>
                  <a:srgbClr val="191B0E"/>
                </a:solidFill>
                <a:latin typeface="Avenir Next LT Pro" panose="020B0504020202020204" pitchFamily="34" charset="77"/>
              </a:rPr>
              <a:t> the app with other participants or colleagues.  </a:t>
            </a:r>
          </a:p>
          <a:p>
            <a:pPr marL="0" indent="0">
              <a:buNone/>
            </a:pPr>
            <a:endParaRPr lang="en-US" sz="1900">
              <a:solidFill>
                <a:srgbClr val="191B0E"/>
              </a:solidFill>
              <a:latin typeface="Avenir Next LT Pro" panose="020B0504020202020204" pitchFamily="34" charset="77"/>
            </a:endParaRPr>
          </a:p>
          <a:p>
            <a:pPr marL="0" indent="0">
              <a:buNone/>
            </a:pPr>
            <a:endParaRPr lang="en-US">
              <a:latin typeface="Avenir Next LT Pro" panose="020B0504020202020204" pitchFamily="34" charset="77"/>
            </a:endParaRPr>
          </a:p>
          <a:p>
            <a:endParaRPr lang="en-US">
              <a:latin typeface="Avenir Next LT Pro" panose="020B0504020202020204" pitchFamily="34" charset="77"/>
            </a:endParaRPr>
          </a:p>
          <a:p>
            <a:endParaRPr lang="en-US">
              <a:latin typeface="Avenir Next LT Pro" panose="020B0504020202020204" pitchFamily="34" charset="77"/>
            </a:endParaRPr>
          </a:p>
          <a:p>
            <a:endParaRPr lang="en-US">
              <a:latin typeface="Avenir Next LT Pro" panose="020B0504020202020204" pitchFamily="34" charset="77"/>
            </a:endParaRPr>
          </a:p>
        </p:txBody>
      </p:sp>
    </p:spTree>
    <p:extLst>
      <p:ext uri="{BB962C8B-B14F-4D97-AF65-F5344CB8AC3E}">
        <p14:creationId xmlns:p14="http://schemas.microsoft.com/office/powerpoint/2010/main" val="1422125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a:latin typeface="Avenir Next LT Pro" panose="020B0504020202020204" pitchFamily="34" charset="77"/>
              </a:rPr>
              <a:t>Self Instruction and Technology</a:t>
            </a:r>
          </a:p>
        </p:txBody>
      </p:sp>
      <p:sp>
        <p:nvSpPr>
          <p:cNvPr id="3" name="Content Placeholder 2"/>
          <p:cNvSpPr>
            <a:spLocks noGrp="1"/>
          </p:cNvSpPr>
          <p:nvPr>
            <p:ph sz="half" idx="1"/>
          </p:nvPr>
        </p:nvSpPr>
        <p:spPr>
          <a:xfrm>
            <a:off x="417689" y="936979"/>
            <a:ext cx="5576711" cy="5189186"/>
          </a:xfrm>
        </p:spPr>
        <p:txBody>
          <a:bodyPr>
            <a:normAutofit/>
          </a:bodyPr>
          <a:lstStyle/>
          <a:p>
            <a:pPr>
              <a:lnSpc>
                <a:spcPct val="110000"/>
              </a:lnSpc>
            </a:pPr>
            <a:r>
              <a:rPr lang="en-US">
                <a:latin typeface="Avenir Next LT Pro" panose="020B0504020202020204" pitchFamily="34" charset="77"/>
              </a:rPr>
              <a:t>The following research examples highlight the use of a variety of examples of mobile tech used for self-instruction</a:t>
            </a:r>
          </a:p>
          <a:p>
            <a:pPr>
              <a:lnSpc>
                <a:spcPct val="110000"/>
              </a:lnSpc>
            </a:pPr>
            <a:endParaRPr lang="en-US">
              <a:latin typeface="Avenir Next LT Pro" panose="020B0504020202020204" pitchFamily="34" charset="77"/>
            </a:endParaRPr>
          </a:p>
          <a:p>
            <a:pPr>
              <a:lnSpc>
                <a:spcPct val="110000"/>
              </a:lnSpc>
            </a:pPr>
            <a:r>
              <a:rPr lang="en-US" i="1">
                <a:latin typeface="Avenir Next LT Pro" panose="020B0504020202020204" pitchFamily="34" charset="77"/>
              </a:rPr>
              <a:t>Video Modeling</a:t>
            </a:r>
            <a:r>
              <a:rPr lang="en-US">
                <a:latin typeface="Avenir Next LT Pro" panose="020B0504020202020204" pitchFamily="34" charset="77"/>
              </a:rPr>
              <a:t> used with mobile technology is also effective to  support self-instruction and independence</a:t>
            </a:r>
          </a:p>
        </p:txBody>
      </p:sp>
      <p:sp>
        <p:nvSpPr>
          <p:cNvPr id="4" name="Content Placeholder 3"/>
          <p:cNvSpPr>
            <a:spLocks noGrp="1"/>
          </p:cNvSpPr>
          <p:nvPr>
            <p:ph sz="half" idx="2"/>
          </p:nvPr>
        </p:nvSpPr>
        <p:spPr>
          <a:xfrm>
            <a:off x="6197600" y="1143001"/>
            <a:ext cx="5384800" cy="4983164"/>
          </a:xfrm>
        </p:spPr>
        <p:txBody>
          <a:bodyPr>
            <a:normAutofit/>
          </a:bodyPr>
          <a:lstStyle/>
          <a:p>
            <a:r>
              <a:rPr lang="en-US">
                <a:latin typeface="Avenir Next LT Pro" panose="020B0504020202020204" pitchFamily="34" charset="77"/>
              </a:rPr>
              <a:t>“Self-instruction using videos or other supports on a mobile device is a pivotal skill and can increase independence for individuals with disabilities by decreasing a need for adult supports.” </a:t>
            </a:r>
          </a:p>
          <a:p>
            <a:pPr marL="400050" lvl="1" indent="0">
              <a:buNone/>
            </a:pPr>
            <a:r>
              <a:rPr lang="en-US" sz="2800" i="1">
                <a:solidFill>
                  <a:prstClr val="black"/>
                </a:solidFill>
                <a:latin typeface="Avenir Next LT Pro" panose="020B0504020202020204" pitchFamily="34" charset="77"/>
              </a:rPr>
              <a:t>Initiation and Generalization of Self-Instructional Skills in Adolescents with Autism and Intellectual Disability</a:t>
            </a:r>
          </a:p>
          <a:p>
            <a:pPr marL="0" indent="0">
              <a:buNone/>
            </a:pPr>
            <a:endParaRPr lang="en-US">
              <a:latin typeface="Avenir Next LT Pro" panose="020B0504020202020204" pitchFamily="34" charset="77"/>
            </a:endParaRPr>
          </a:p>
        </p:txBody>
      </p:sp>
    </p:spTree>
    <p:extLst>
      <p:ext uri="{BB962C8B-B14F-4D97-AF65-F5344CB8AC3E}">
        <p14:creationId xmlns:p14="http://schemas.microsoft.com/office/powerpoint/2010/main" val="2529188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4F9602-EE70-D941-BF0C-5C55F2B16C9A}"/>
              </a:ext>
            </a:extLst>
          </p:cNvPr>
          <p:cNvSpPr>
            <a:spLocks noGrp="1"/>
          </p:cNvSpPr>
          <p:nvPr>
            <p:ph type="title"/>
          </p:nvPr>
        </p:nvSpPr>
        <p:spPr>
          <a:xfrm>
            <a:off x="526473" y="565583"/>
            <a:ext cx="4184073" cy="2233035"/>
          </a:xfrm>
        </p:spPr>
        <p:txBody>
          <a:bodyPr>
            <a:normAutofit/>
          </a:bodyPr>
          <a:lstStyle/>
          <a:p>
            <a:r>
              <a:rPr lang="en-US">
                <a:latin typeface="Avenir Next LT Pro" panose="020B0504020202020204" pitchFamily="34" charset="77"/>
              </a:rPr>
              <a:t>Employment Challenges and Technology</a:t>
            </a:r>
          </a:p>
        </p:txBody>
      </p:sp>
      <p:sp>
        <p:nvSpPr>
          <p:cNvPr id="6" name="Content Placeholder 5">
            <a:extLst>
              <a:ext uri="{FF2B5EF4-FFF2-40B4-BE49-F238E27FC236}">
                <a16:creationId xmlns:a16="http://schemas.microsoft.com/office/drawing/2014/main" id="{861D3AF1-D373-264B-9F4A-C4E2090F5E1E}"/>
              </a:ext>
            </a:extLst>
          </p:cNvPr>
          <p:cNvSpPr>
            <a:spLocks noGrp="1"/>
          </p:cNvSpPr>
          <p:nvPr>
            <p:ph sz="half" idx="1"/>
          </p:nvPr>
        </p:nvSpPr>
        <p:spPr>
          <a:xfrm>
            <a:off x="872836" y="2854036"/>
            <a:ext cx="3394364" cy="3272128"/>
          </a:xfrm>
        </p:spPr>
        <p:txBody>
          <a:bodyPr/>
          <a:lstStyle/>
          <a:p>
            <a:r>
              <a:rPr lang="en-US" dirty="0">
                <a:latin typeface="Avenir Next LT Pro" panose="020B0504020202020204" pitchFamily="34" charset="77"/>
              </a:rPr>
              <a:t>Examples of work challenges and technology used to solve and support the challenges</a:t>
            </a:r>
          </a:p>
        </p:txBody>
      </p:sp>
      <p:pic>
        <p:nvPicPr>
          <p:cNvPr id="9" name="Content Placeholder 8" descr="Table of scenarios&#10; Two adults that use technology at work, individual and where they are employed, Challenges, Technology used and results">
            <a:extLst>
              <a:ext uri="{FF2B5EF4-FFF2-40B4-BE49-F238E27FC236}">
                <a16:creationId xmlns:a16="http://schemas.microsoft.com/office/drawing/2014/main" id="{7C1F1220-A07D-7F4B-920E-DCD1E833310C}"/>
              </a:ext>
            </a:extLst>
          </p:cNvPr>
          <p:cNvPicPr>
            <a:picLocks noGrp="1" noChangeAspect="1"/>
          </p:cNvPicPr>
          <p:nvPr>
            <p:ph sz="half" idx="2"/>
          </p:nvPr>
        </p:nvPicPr>
        <p:blipFill>
          <a:blip r:embed="rId3"/>
          <a:stretch>
            <a:fillRect/>
          </a:stretch>
        </p:blipFill>
        <p:spPr>
          <a:xfrm>
            <a:off x="4783242" y="422564"/>
            <a:ext cx="6189557" cy="5698323"/>
          </a:xfrm>
        </p:spPr>
      </p:pic>
    </p:spTree>
    <p:extLst>
      <p:ext uri="{BB962C8B-B14F-4D97-AF65-F5344CB8AC3E}">
        <p14:creationId xmlns:p14="http://schemas.microsoft.com/office/powerpoint/2010/main" val="3334703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475A21-6D59-7D44-8BB9-65FD0388EEDF}"/>
              </a:ext>
            </a:extLst>
          </p:cNvPr>
          <p:cNvSpPr>
            <a:spLocks noGrp="1"/>
          </p:cNvSpPr>
          <p:nvPr>
            <p:ph type="title"/>
          </p:nvPr>
        </p:nvSpPr>
        <p:spPr>
          <a:xfrm>
            <a:off x="609600" y="274638"/>
            <a:ext cx="10972800" cy="674268"/>
          </a:xfrm>
        </p:spPr>
        <p:txBody>
          <a:bodyPr>
            <a:normAutofit fontScale="90000"/>
          </a:bodyPr>
          <a:lstStyle/>
          <a:p>
            <a:r>
              <a:rPr lang="en-US"/>
              <a:t>Mobile Technology </a:t>
            </a:r>
          </a:p>
        </p:txBody>
      </p:sp>
      <p:pic>
        <p:nvPicPr>
          <p:cNvPr id="7" name="Content Placeholder 6" descr="Mobile Technology overview. page one. From the Evidence Based Practices for Transition Youth. Available for download." title="Mobile Technology Page One">
            <a:extLst>
              <a:ext uri="{FF2B5EF4-FFF2-40B4-BE49-F238E27FC236}">
                <a16:creationId xmlns:a16="http://schemas.microsoft.com/office/drawing/2014/main" id="{FB24C927-DB39-654A-9169-75E8812EF2A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6926" y="1358661"/>
            <a:ext cx="4010812" cy="4525963"/>
          </a:xfrm>
          <a:ln>
            <a:solidFill>
              <a:schemeClr val="tx1"/>
            </a:solidFill>
          </a:ln>
        </p:spPr>
      </p:pic>
      <p:pic>
        <p:nvPicPr>
          <p:cNvPr id="11" name="Content Placeholder 10" descr="Mobile Technology overview. page two. From the Evidence Based Practices for Transition Youth. Available for download." title="Mobile Technology Page Two">
            <a:extLst>
              <a:ext uri="{FF2B5EF4-FFF2-40B4-BE49-F238E27FC236}">
                <a16:creationId xmlns:a16="http://schemas.microsoft.com/office/drawing/2014/main" id="{96104809-FFE4-9241-B569-1AFA9AD4567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03837" y="1367272"/>
            <a:ext cx="4230911" cy="4498690"/>
          </a:xfrm>
          <a:ln>
            <a:solidFill>
              <a:schemeClr val="tx1"/>
            </a:solidFill>
          </a:ln>
        </p:spPr>
      </p:pic>
    </p:spTree>
    <p:extLst>
      <p:ext uri="{BB962C8B-B14F-4D97-AF65-F5344CB8AC3E}">
        <p14:creationId xmlns:p14="http://schemas.microsoft.com/office/powerpoint/2010/main" val="2273000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DA09-A7D9-BD49-9997-C78F321315D7}"/>
              </a:ext>
            </a:extLst>
          </p:cNvPr>
          <p:cNvSpPr>
            <a:spLocks noGrp="1"/>
          </p:cNvSpPr>
          <p:nvPr>
            <p:ph type="title"/>
          </p:nvPr>
        </p:nvSpPr>
        <p:spPr>
          <a:xfrm>
            <a:off x="609600" y="518478"/>
            <a:ext cx="10972800" cy="554418"/>
          </a:xfrm>
        </p:spPr>
        <p:txBody>
          <a:bodyPr>
            <a:noAutofit/>
          </a:bodyPr>
          <a:lstStyle/>
          <a:p>
            <a:r>
              <a:rPr lang="en-US" sz="3600" b="1">
                <a:latin typeface="Avenir Next LT Pro" panose="020B0504020202020204" pitchFamily="34" charset="77"/>
              </a:rPr>
              <a:t>Job Challenge- How to Start</a:t>
            </a:r>
            <a:br>
              <a:rPr lang="en-US" sz="3600" b="1">
                <a:latin typeface="Avenir Next LT Pro" panose="020B0504020202020204" pitchFamily="34" charset="77"/>
              </a:rPr>
            </a:br>
            <a:endParaRPr lang="en-US" sz="3600" b="1">
              <a:latin typeface="Avenir Next LT Pro" panose="020B0504020202020204" pitchFamily="34" charset="77"/>
            </a:endParaRPr>
          </a:p>
        </p:txBody>
      </p:sp>
      <p:sp>
        <p:nvSpPr>
          <p:cNvPr id="5" name="Text Placeholder 4">
            <a:extLst>
              <a:ext uri="{FF2B5EF4-FFF2-40B4-BE49-F238E27FC236}">
                <a16:creationId xmlns:a16="http://schemas.microsoft.com/office/drawing/2014/main" id="{D751D910-4510-B04D-AFC2-7E9A51CA84A8}"/>
              </a:ext>
            </a:extLst>
          </p:cNvPr>
          <p:cNvSpPr>
            <a:spLocks noGrp="1"/>
          </p:cNvSpPr>
          <p:nvPr>
            <p:ph type="body" sz="quarter" idx="3"/>
          </p:nvPr>
        </p:nvSpPr>
        <p:spPr>
          <a:xfrm>
            <a:off x="329184" y="1072896"/>
            <a:ext cx="5583936" cy="1987295"/>
          </a:xfrm>
        </p:spPr>
        <p:txBody>
          <a:bodyPr>
            <a:normAutofit/>
          </a:bodyPr>
          <a:lstStyle/>
          <a:p>
            <a:r>
              <a:rPr lang="en-US" sz="2800" b="0">
                <a:solidFill>
                  <a:schemeClr val="dk1"/>
                </a:solidFill>
                <a:latin typeface="Avenir Next LT Pro" panose="020B0504020202020204" pitchFamily="34" charset="77"/>
              </a:rPr>
              <a:t>Understanding how to start a work task, break the task into steps and adhere to a deadline for completion</a:t>
            </a:r>
            <a:endParaRPr lang="en-US" sz="2800">
              <a:latin typeface="Avenir Next LT Pro" panose="020B0504020202020204" pitchFamily="34" charset="77"/>
            </a:endParaRPr>
          </a:p>
        </p:txBody>
      </p:sp>
      <p:sp>
        <p:nvSpPr>
          <p:cNvPr id="6" name="Content Placeholder 5">
            <a:extLst>
              <a:ext uri="{FF2B5EF4-FFF2-40B4-BE49-F238E27FC236}">
                <a16:creationId xmlns:a16="http://schemas.microsoft.com/office/drawing/2014/main" id="{DD2BF3DF-5A1A-4A42-9D0A-14D0E6AD1929}"/>
              </a:ext>
            </a:extLst>
          </p:cNvPr>
          <p:cNvSpPr>
            <a:spLocks noGrp="1"/>
          </p:cNvSpPr>
          <p:nvPr>
            <p:ph sz="quarter" idx="4"/>
          </p:nvPr>
        </p:nvSpPr>
        <p:spPr>
          <a:xfrm>
            <a:off x="329184" y="3614609"/>
            <a:ext cx="5389033" cy="3951288"/>
          </a:xfrm>
        </p:spPr>
        <p:txBody>
          <a:bodyPr/>
          <a:lstStyle/>
          <a:p>
            <a:pPr marL="0" indent="0">
              <a:buNone/>
            </a:pPr>
            <a:r>
              <a:rPr lang="en-US" sz="3000" b="1" i="1">
                <a:latin typeface="Avenir Next LT Pro" panose="020B0504020202020204" pitchFamily="34" charset="77"/>
              </a:rPr>
              <a:t>What Traditional Intervention might be used?</a:t>
            </a:r>
          </a:p>
          <a:p>
            <a:pPr>
              <a:buFont typeface="Arial" panose="020B0604020202020204" pitchFamily="34" charset="0"/>
              <a:buChar char="•"/>
            </a:pPr>
            <a:r>
              <a:rPr lang="en-US" sz="2800">
                <a:solidFill>
                  <a:prstClr val="black"/>
                </a:solidFill>
                <a:latin typeface="Avenir Next LT Pro" panose="020B0504020202020204" pitchFamily="34" charset="77"/>
              </a:rPr>
              <a:t>Job coach does a task analysis, writes a sequence of steps. Provides a timeline and prompts. </a:t>
            </a:r>
          </a:p>
          <a:p>
            <a:endParaRPr lang="en-US">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1AC8585E-4A69-B343-AA95-B89ADEE04CFA}"/>
              </a:ext>
            </a:extLst>
          </p:cNvPr>
          <p:cNvSpPr>
            <a:spLocks noGrp="1"/>
          </p:cNvSpPr>
          <p:nvPr>
            <p:ph sz="half" idx="2"/>
          </p:nvPr>
        </p:nvSpPr>
        <p:spPr>
          <a:xfrm>
            <a:off x="6293019" y="1072896"/>
            <a:ext cx="5569797" cy="5102035"/>
          </a:xfrm>
        </p:spPr>
        <p:txBody>
          <a:bodyPr/>
          <a:lstStyle/>
          <a:p>
            <a:pPr marL="0" indent="0">
              <a:buNone/>
            </a:pPr>
            <a:r>
              <a:rPr lang="en-US" sz="3000" b="1">
                <a:latin typeface="Avenir Next LT Pro" panose="020B0504020202020204" pitchFamily="34" charset="77"/>
              </a:rPr>
              <a:t>How could Mobile Technology be used?</a:t>
            </a:r>
          </a:p>
          <a:p>
            <a:r>
              <a:rPr lang="en-US" sz="2800">
                <a:solidFill>
                  <a:prstClr val="black"/>
                </a:solidFill>
                <a:latin typeface="Avenir Next LT Pro" panose="020B0504020202020204" pitchFamily="34" charset="77"/>
              </a:rPr>
              <a:t>Step-by-step video based on the task analysis</a:t>
            </a:r>
          </a:p>
          <a:p>
            <a:r>
              <a:rPr lang="en-US" sz="2800">
                <a:solidFill>
                  <a:prstClr val="black"/>
                </a:solidFill>
                <a:latin typeface="Avenir Next LT Pro" panose="020B0504020202020204" pitchFamily="34" charset="77"/>
              </a:rPr>
              <a:t>Use a peer as a model</a:t>
            </a:r>
          </a:p>
          <a:p>
            <a:r>
              <a:rPr lang="en-US" sz="2800">
                <a:solidFill>
                  <a:prstClr val="black"/>
                </a:solidFill>
                <a:latin typeface="Avenir Next LT Pro" panose="020B0504020202020204" pitchFamily="34" charset="77"/>
              </a:rPr>
              <a:t>Download to iPhone or iPad and set timed alarms as prompts</a:t>
            </a:r>
          </a:p>
          <a:p>
            <a:r>
              <a:rPr lang="en-US" sz="2800">
                <a:solidFill>
                  <a:prstClr val="black"/>
                </a:solidFill>
                <a:latin typeface="Avenir Next LT Pro" panose="020B0504020202020204" pitchFamily="34" charset="77"/>
              </a:rPr>
              <a:t>Train the worker how to use</a:t>
            </a:r>
          </a:p>
          <a:p>
            <a:pPr marL="0" indent="0">
              <a:buNone/>
            </a:pPr>
            <a:endParaRPr lang="en-US">
              <a:latin typeface="Avenir Next LT Pro" panose="020B0504020202020204" pitchFamily="34" charset="77"/>
            </a:endParaRPr>
          </a:p>
          <a:p>
            <a:pPr marL="0" indent="0">
              <a:buNone/>
            </a:pPr>
            <a:endParaRPr lang="en-US">
              <a:latin typeface="Avenir Next LT Pro" panose="020B0504020202020204" pitchFamily="34" charset="77"/>
            </a:endParaRPr>
          </a:p>
        </p:txBody>
      </p:sp>
    </p:spTree>
    <p:extLst>
      <p:ext uri="{BB962C8B-B14F-4D97-AF65-F5344CB8AC3E}">
        <p14:creationId xmlns:p14="http://schemas.microsoft.com/office/powerpoint/2010/main" val="6739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DA09-A7D9-BD49-9997-C78F321315D7}"/>
              </a:ext>
            </a:extLst>
          </p:cNvPr>
          <p:cNvSpPr>
            <a:spLocks noGrp="1"/>
          </p:cNvSpPr>
          <p:nvPr>
            <p:ph type="title"/>
          </p:nvPr>
        </p:nvSpPr>
        <p:spPr>
          <a:xfrm>
            <a:off x="597408" y="272638"/>
            <a:ext cx="10972800" cy="881856"/>
          </a:xfrm>
        </p:spPr>
        <p:txBody>
          <a:bodyPr>
            <a:noAutofit/>
          </a:bodyPr>
          <a:lstStyle/>
          <a:p>
            <a:r>
              <a:rPr lang="en-US" sz="3600" b="1">
                <a:latin typeface="Avenir Next LT Pro" panose="020B0504020202020204" pitchFamily="34" charset="77"/>
              </a:rPr>
              <a:t>Job Challenge- Ask the Same Questions</a:t>
            </a:r>
            <a:br>
              <a:rPr lang="en-US" sz="3600" b="1">
                <a:latin typeface="Avenir Next LT Pro" panose="020B0504020202020204" pitchFamily="34" charset="77"/>
              </a:rPr>
            </a:br>
            <a:endParaRPr lang="en-US" sz="3600" b="1">
              <a:latin typeface="Avenir Next LT Pro" panose="020B0504020202020204" pitchFamily="34" charset="77"/>
            </a:endParaRPr>
          </a:p>
        </p:txBody>
      </p:sp>
      <p:sp>
        <p:nvSpPr>
          <p:cNvPr id="5" name="Text Placeholder 4">
            <a:extLst>
              <a:ext uri="{FF2B5EF4-FFF2-40B4-BE49-F238E27FC236}">
                <a16:creationId xmlns:a16="http://schemas.microsoft.com/office/drawing/2014/main" id="{65DF6195-E75A-DE45-BEF7-59082F413E95}"/>
              </a:ext>
            </a:extLst>
          </p:cNvPr>
          <p:cNvSpPr>
            <a:spLocks noGrp="1"/>
          </p:cNvSpPr>
          <p:nvPr>
            <p:ph type="body" sz="quarter" idx="3"/>
          </p:nvPr>
        </p:nvSpPr>
        <p:spPr>
          <a:xfrm>
            <a:off x="146136" y="528670"/>
            <a:ext cx="5084232" cy="1601850"/>
          </a:xfrm>
        </p:spPr>
        <p:txBody>
          <a:bodyPr>
            <a:normAutofit/>
          </a:bodyPr>
          <a:lstStyle/>
          <a:p>
            <a:r>
              <a:rPr lang="en-US" sz="2800" b="0" dirty="0">
                <a:solidFill>
                  <a:schemeClr val="dk1"/>
                </a:solidFill>
                <a:latin typeface="Avenir Next LT Pro" panose="020B0504020202020204" pitchFamily="34" charset="77"/>
              </a:rPr>
              <a:t>Constantly asks the same questions about work related tasks</a:t>
            </a:r>
            <a:endParaRPr lang="en-US" sz="2800" dirty="0">
              <a:latin typeface="Avenir Next LT Pro" panose="020B0504020202020204" pitchFamily="34" charset="77"/>
            </a:endParaRPr>
          </a:p>
        </p:txBody>
      </p:sp>
      <p:sp>
        <p:nvSpPr>
          <p:cNvPr id="6" name="Content Placeholder 5">
            <a:extLst>
              <a:ext uri="{FF2B5EF4-FFF2-40B4-BE49-F238E27FC236}">
                <a16:creationId xmlns:a16="http://schemas.microsoft.com/office/drawing/2014/main" id="{D56C92AE-C24C-E54E-BF1C-54B06A87DAC5}"/>
              </a:ext>
            </a:extLst>
          </p:cNvPr>
          <p:cNvSpPr>
            <a:spLocks noGrp="1"/>
          </p:cNvSpPr>
          <p:nvPr>
            <p:ph sz="quarter" idx="4"/>
          </p:nvPr>
        </p:nvSpPr>
        <p:spPr>
          <a:xfrm>
            <a:off x="146136" y="2182654"/>
            <a:ext cx="5681809" cy="4555109"/>
          </a:xfrm>
        </p:spPr>
        <p:txBody>
          <a:bodyPr>
            <a:normAutofit fontScale="92500" lnSpcReduction="10000"/>
          </a:bodyPr>
          <a:lstStyle/>
          <a:p>
            <a:pPr marL="0" indent="0">
              <a:buNone/>
            </a:pPr>
            <a:r>
              <a:rPr lang="en-US" sz="3200" b="1" i="1">
                <a:latin typeface="Avenir Next LT Pro" panose="020B0504020202020204" pitchFamily="34" charset="77"/>
              </a:rPr>
              <a:t>What Traditional Intervention might be used?</a:t>
            </a:r>
          </a:p>
          <a:p>
            <a:pPr>
              <a:buFont typeface="Arial" panose="020B0604020202020204" pitchFamily="34" charset="0"/>
              <a:buChar char="•"/>
            </a:pPr>
            <a:r>
              <a:rPr lang="en-US" sz="3000">
                <a:solidFill>
                  <a:prstClr val="black"/>
                </a:solidFill>
                <a:latin typeface="Avenir Next LT Pro" panose="020B0504020202020204" pitchFamily="34" charset="77"/>
              </a:rPr>
              <a:t>Answer a limited number of questions. </a:t>
            </a:r>
          </a:p>
          <a:p>
            <a:pPr>
              <a:buFont typeface="Arial" panose="020B0604020202020204" pitchFamily="34" charset="0"/>
              <a:buChar char="•"/>
            </a:pPr>
            <a:r>
              <a:rPr lang="en-US" sz="3000">
                <a:solidFill>
                  <a:prstClr val="black"/>
                </a:solidFill>
                <a:latin typeface="Avenir Next LT Pro" panose="020B0504020202020204" pitchFamily="34" charset="77"/>
              </a:rPr>
              <a:t>Create a behavior plan to limit number. </a:t>
            </a:r>
          </a:p>
          <a:p>
            <a:pPr>
              <a:buFont typeface="Arial" panose="020B0604020202020204" pitchFamily="34" charset="0"/>
              <a:buChar char="•"/>
            </a:pPr>
            <a:r>
              <a:rPr lang="en-US" sz="3000">
                <a:solidFill>
                  <a:prstClr val="black"/>
                </a:solidFill>
                <a:latin typeface="Avenir Next LT Pro" panose="020B0504020202020204" pitchFamily="34" charset="77"/>
              </a:rPr>
              <a:t>Provide written instructions and prompt to use. </a:t>
            </a:r>
          </a:p>
          <a:p>
            <a:endParaRPr lang="en-US">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1AC8585E-4A69-B343-AA95-B89ADEE04CFA}"/>
              </a:ext>
            </a:extLst>
          </p:cNvPr>
          <p:cNvSpPr>
            <a:spLocks noGrp="1"/>
          </p:cNvSpPr>
          <p:nvPr>
            <p:ph sz="half" idx="2"/>
          </p:nvPr>
        </p:nvSpPr>
        <p:spPr>
          <a:xfrm>
            <a:off x="5779008" y="991584"/>
            <a:ext cx="6339840" cy="5957855"/>
          </a:xfrm>
        </p:spPr>
        <p:txBody>
          <a:bodyPr>
            <a:normAutofit fontScale="92500" lnSpcReduction="10000"/>
          </a:bodyPr>
          <a:lstStyle/>
          <a:p>
            <a:pPr marL="0" indent="0">
              <a:buNone/>
            </a:pPr>
            <a:r>
              <a:rPr lang="en-US" sz="3200" b="1">
                <a:latin typeface="Avenir Next LT Pro" panose="020B0504020202020204" pitchFamily="34" charset="77"/>
              </a:rPr>
              <a:t>How could Mobile Technology be used?</a:t>
            </a:r>
          </a:p>
          <a:p>
            <a:r>
              <a:rPr lang="en-US" sz="3000">
                <a:solidFill>
                  <a:prstClr val="black"/>
                </a:solidFill>
                <a:latin typeface="Avenir Next LT Pro" panose="020B0504020202020204" pitchFamily="34" charset="77"/>
              </a:rPr>
              <a:t>Type answers to commonly asked questions (FAQ’s) into notes utility and train to use with fading prompts </a:t>
            </a:r>
          </a:p>
          <a:p>
            <a:pPr lvl="1"/>
            <a:r>
              <a:rPr lang="en-US" sz="3000">
                <a:solidFill>
                  <a:prstClr val="black"/>
                </a:solidFill>
                <a:latin typeface="Avenir Next LT Pro" panose="020B0504020202020204" pitchFamily="34" charset="77"/>
              </a:rPr>
              <a:t>Reports indicate workers are more motivated to use a device than paper. </a:t>
            </a:r>
          </a:p>
          <a:p>
            <a:r>
              <a:rPr lang="en-US" sz="3000">
                <a:solidFill>
                  <a:prstClr val="black"/>
                </a:solidFill>
                <a:latin typeface="Avenir Next LT Pro" panose="020B0504020202020204" pitchFamily="34" charset="77"/>
              </a:rPr>
              <a:t>Use a reward app or a favorite game on the device during break time as a reward for reducing the number of repeated work questions asked. </a:t>
            </a:r>
          </a:p>
          <a:p>
            <a:pPr marL="0" indent="0">
              <a:buNone/>
            </a:pPr>
            <a:endParaRPr lang="en-US">
              <a:latin typeface="Avenir Next LT Pro" panose="020B0504020202020204" pitchFamily="34" charset="77"/>
            </a:endParaRPr>
          </a:p>
          <a:p>
            <a:pPr marL="0" indent="0">
              <a:buNone/>
            </a:pPr>
            <a:endParaRPr lang="en-US">
              <a:latin typeface="Avenir Next LT Pro" panose="020B0504020202020204" pitchFamily="34" charset="77"/>
            </a:endParaRPr>
          </a:p>
        </p:txBody>
      </p:sp>
    </p:spTree>
    <p:extLst>
      <p:ext uri="{BB962C8B-B14F-4D97-AF65-F5344CB8AC3E}">
        <p14:creationId xmlns:p14="http://schemas.microsoft.com/office/powerpoint/2010/main" val="20562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DA09-A7D9-BD49-9997-C78F321315D7}"/>
              </a:ext>
            </a:extLst>
          </p:cNvPr>
          <p:cNvSpPr>
            <a:spLocks noGrp="1"/>
          </p:cNvSpPr>
          <p:nvPr>
            <p:ph type="title"/>
          </p:nvPr>
        </p:nvSpPr>
        <p:spPr>
          <a:xfrm>
            <a:off x="510117" y="91758"/>
            <a:ext cx="10972800" cy="871410"/>
          </a:xfrm>
        </p:spPr>
        <p:txBody>
          <a:bodyPr>
            <a:noAutofit/>
          </a:bodyPr>
          <a:lstStyle/>
          <a:p>
            <a:r>
              <a:rPr lang="en-US" sz="3600" b="1">
                <a:latin typeface="Avenir Next LT Pro" panose="020B0504020202020204" pitchFamily="34" charset="77"/>
              </a:rPr>
              <a:t>Job Challenge- Anxiety</a:t>
            </a:r>
            <a:br>
              <a:rPr lang="en-US" sz="2400" b="1">
                <a:latin typeface="Avenir Next LT Pro" panose="020B0504020202020204" pitchFamily="34" charset="77"/>
              </a:rPr>
            </a:br>
            <a:endParaRPr lang="en-US" sz="2600" b="1">
              <a:latin typeface="Avenir Next LT Pro" panose="020B0504020202020204" pitchFamily="34" charset="77"/>
            </a:endParaRPr>
          </a:p>
        </p:txBody>
      </p:sp>
      <p:sp>
        <p:nvSpPr>
          <p:cNvPr id="5" name="Text Placeholder 4">
            <a:extLst>
              <a:ext uri="{FF2B5EF4-FFF2-40B4-BE49-F238E27FC236}">
                <a16:creationId xmlns:a16="http://schemas.microsoft.com/office/drawing/2014/main" id="{17EB508A-2B2D-5240-8889-847BF8ADF906}"/>
              </a:ext>
            </a:extLst>
          </p:cNvPr>
          <p:cNvSpPr>
            <a:spLocks noGrp="1"/>
          </p:cNvSpPr>
          <p:nvPr>
            <p:ph type="body" sz="quarter" idx="3"/>
          </p:nvPr>
        </p:nvSpPr>
        <p:spPr>
          <a:xfrm>
            <a:off x="414360" y="689166"/>
            <a:ext cx="4218600" cy="1882267"/>
          </a:xfrm>
        </p:spPr>
        <p:txBody>
          <a:bodyPr>
            <a:normAutofit/>
          </a:bodyPr>
          <a:lstStyle/>
          <a:p>
            <a:r>
              <a:rPr lang="en-US" sz="2800" b="0">
                <a:solidFill>
                  <a:schemeClr val="dk1"/>
                </a:solidFill>
                <a:latin typeface="Avenir Next LT Pro" panose="020B0504020202020204" pitchFamily="34" charset="77"/>
              </a:rPr>
              <a:t>Anxiety when there are loud noises in the work place or when co-workers talk too much.</a:t>
            </a:r>
            <a:endParaRPr lang="en-US" sz="2800">
              <a:latin typeface="Avenir Next LT Pro" panose="020B0504020202020204" pitchFamily="34" charset="77"/>
            </a:endParaRPr>
          </a:p>
        </p:txBody>
      </p:sp>
      <p:sp>
        <p:nvSpPr>
          <p:cNvPr id="6" name="Content Placeholder 5">
            <a:extLst>
              <a:ext uri="{FF2B5EF4-FFF2-40B4-BE49-F238E27FC236}">
                <a16:creationId xmlns:a16="http://schemas.microsoft.com/office/drawing/2014/main" id="{5FDF072B-5C97-354D-A467-A556550699C3}"/>
              </a:ext>
            </a:extLst>
          </p:cNvPr>
          <p:cNvSpPr>
            <a:spLocks noGrp="1"/>
          </p:cNvSpPr>
          <p:nvPr>
            <p:ph sz="quarter" idx="4"/>
          </p:nvPr>
        </p:nvSpPr>
        <p:spPr>
          <a:xfrm>
            <a:off x="414360" y="2694432"/>
            <a:ext cx="5498760" cy="3963480"/>
          </a:xfrm>
        </p:spPr>
        <p:txBody>
          <a:bodyPr>
            <a:normAutofit/>
          </a:bodyPr>
          <a:lstStyle/>
          <a:p>
            <a:pPr marL="0" indent="0">
              <a:lnSpc>
                <a:spcPct val="110000"/>
              </a:lnSpc>
              <a:buNone/>
            </a:pPr>
            <a:r>
              <a:rPr lang="en-US" sz="3000" b="1" i="1">
                <a:latin typeface="Avenir Next LT Pro" panose="020B0504020202020204" pitchFamily="34" charset="77"/>
              </a:rPr>
              <a:t>What Traditional Intervention might be used?</a:t>
            </a:r>
          </a:p>
          <a:p>
            <a:pPr>
              <a:lnSpc>
                <a:spcPct val="110000"/>
              </a:lnSpc>
              <a:buFont typeface="Arial" panose="020B0604020202020204" pitchFamily="34" charset="0"/>
              <a:buChar char="•"/>
            </a:pPr>
            <a:r>
              <a:rPr lang="en-US" sz="2800">
                <a:solidFill>
                  <a:prstClr val="black"/>
                </a:solidFill>
                <a:latin typeface="Avenir Next LT Pro" panose="020B0504020202020204" pitchFamily="34" charset="77"/>
              </a:rPr>
              <a:t>Deep Breathing to relax. </a:t>
            </a:r>
          </a:p>
          <a:p>
            <a:pPr>
              <a:lnSpc>
                <a:spcPct val="110000"/>
              </a:lnSpc>
              <a:buFont typeface="Arial" panose="020B0604020202020204" pitchFamily="34" charset="0"/>
              <a:buChar char="•"/>
            </a:pPr>
            <a:r>
              <a:rPr lang="en-US" sz="2800">
                <a:solidFill>
                  <a:prstClr val="black"/>
                </a:solidFill>
                <a:latin typeface="Avenir Next LT Pro" panose="020B0504020202020204" pitchFamily="34" charset="77"/>
              </a:rPr>
              <a:t>Headphones with favorite music. </a:t>
            </a:r>
          </a:p>
          <a:p>
            <a:pPr>
              <a:lnSpc>
                <a:spcPct val="110000"/>
              </a:lnSpc>
              <a:buFont typeface="Arial" panose="020B0604020202020204" pitchFamily="34" charset="0"/>
              <a:buChar char="•"/>
            </a:pPr>
            <a:r>
              <a:rPr lang="en-US" sz="2800">
                <a:solidFill>
                  <a:prstClr val="black"/>
                </a:solidFill>
                <a:latin typeface="Avenir Next LT Pro" panose="020B0504020202020204" pitchFamily="34" charset="77"/>
              </a:rPr>
              <a:t>Walking break to reduce anxiety. </a:t>
            </a:r>
          </a:p>
          <a:p>
            <a:endParaRPr lang="en-US">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1AC8585E-4A69-B343-AA95-B89ADEE04CFA}"/>
              </a:ext>
            </a:extLst>
          </p:cNvPr>
          <p:cNvSpPr>
            <a:spLocks noGrp="1"/>
          </p:cNvSpPr>
          <p:nvPr>
            <p:ph sz="half" idx="2"/>
          </p:nvPr>
        </p:nvSpPr>
        <p:spPr>
          <a:xfrm>
            <a:off x="5998464" y="877824"/>
            <a:ext cx="6270837" cy="6480429"/>
          </a:xfrm>
        </p:spPr>
        <p:txBody>
          <a:bodyPr>
            <a:normAutofit/>
          </a:bodyPr>
          <a:lstStyle/>
          <a:p>
            <a:pPr marL="0" indent="0">
              <a:buNone/>
            </a:pPr>
            <a:r>
              <a:rPr lang="en-US" sz="3000" b="1">
                <a:latin typeface="Avenir Next LT Pro" panose="020B0504020202020204" pitchFamily="34" charset="77"/>
              </a:rPr>
              <a:t>How could Mobile Technology be used?</a:t>
            </a:r>
          </a:p>
          <a:p>
            <a:r>
              <a:rPr lang="en-US" sz="2800">
                <a:solidFill>
                  <a:prstClr val="black"/>
                </a:solidFill>
                <a:latin typeface="Avenir Next LT Pro" panose="020B0504020202020204" pitchFamily="34" charset="77"/>
              </a:rPr>
              <a:t>Use headphones and iPhone with either white noise or favorite music and relaxation application</a:t>
            </a:r>
          </a:p>
          <a:p>
            <a:r>
              <a:rPr lang="en-US" sz="2800">
                <a:solidFill>
                  <a:prstClr val="black"/>
                </a:solidFill>
                <a:latin typeface="Avenir Next LT Pro" panose="020B0504020202020204" pitchFamily="34" charset="77"/>
              </a:rPr>
              <a:t>Can also view calming visual prompts and cues in photo album under worker’s name</a:t>
            </a:r>
          </a:p>
          <a:p>
            <a:r>
              <a:rPr lang="en-US" sz="2800">
                <a:solidFill>
                  <a:prstClr val="black"/>
                </a:solidFill>
                <a:latin typeface="Avenir Next LT Pro" panose="020B0504020202020204" pitchFamily="34" charset="77"/>
              </a:rPr>
              <a:t>Can schedule an in person or virtual time on calendar to talk with co-workers. </a:t>
            </a:r>
          </a:p>
          <a:p>
            <a:pPr marL="0" indent="0">
              <a:buNone/>
            </a:pPr>
            <a:endParaRPr lang="en-US">
              <a:latin typeface="Avenir Next LT Pro" panose="020B0504020202020204" pitchFamily="34" charset="77"/>
            </a:endParaRPr>
          </a:p>
          <a:p>
            <a:pPr marL="0" indent="0">
              <a:buNone/>
            </a:pPr>
            <a:endParaRPr lang="en-US">
              <a:latin typeface="Avenir Next LT Pro" panose="020B0504020202020204" pitchFamily="34" charset="77"/>
            </a:endParaRPr>
          </a:p>
        </p:txBody>
      </p:sp>
    </p:spTree>
    <p:extLst>
      <p:ext uri="{BB962C8B-B14F-4D97-AF65-F5344CB8AC3E}">
        <p14:creationId xmlns:p14="http://schemas.microsoft.com/office/powerpoint/2010/main" val="34865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DA09-A7D9-BD49-9997-C78F321315D7}"/>
              </a:ext>
            </a:extLst>
          </p:cNvPr>
          <p:cNvSpPr>
            <a:spLocks noGrp="1"/>
          </p:cNvSpPr>
          <p:nvPr>
            <p:ph type="title"/>
          </p:nvPr>
        </p:nvSpPr>
        <p:spPr/>
        <p:txBody>
          <a:bodyPr>
            <a:noAutofit/>
          </a:bodyPr>
          <a:lstStyle/>
          <a:p>
            <a:r>
              <a:rPr lang="en-US" sz="3600" b="1">
                <a:latin typeface="Avenir Next LT Pro" panose="020B0504020202020204" pitchFamily="34" charset="77"/>
              </a:rPr>
              <a:t>Job Challenge- Interview</a:t>
            </a:r>
            <a:br>
              <a:rPr lang="en-US" sz="2400" b="0">
                <a:latin typeface="Avenir Next LT Pro" panose="020B0504020202020204" pitchFamily="34" charset="77"/>
              </a:rPr>
            </a:br>
            <a:endParaRPr lang="en-US" sz="2600" b="0">
              <a:latin typeface="Avenir Next LT Pro" panose="020B0504020202020204" pitchFamily="34" charset="77"/>
            </a:endParaRPr>
          </a:p>
        </p:txBody>
      </p:sp>
      <p:sp>
        <p:nvSpPr>
          <p:cNvPr id="5" name="Text Placeholder 4">
            <a:extLst>
              <a:ext uri="{FF2B5EF4-FFF2-40B4-BE49-F238E27FC236}">
                <a16:creationId xmlns:a16="http://schemas.microsoft.com/office/drawing/2014/main" id="{A8B0291A-6ADA-504F-A83F-94237964B975}"/>
              </a:ext>
            </a:extLst>
          </p:cNvPr>
          <p:cNvSpPr>
            <a:spLocks noGrp="1"/>
          </p:cNvSpPr>
          <p:nvPr>
            <p:ph type="body" sz="quarter" idx="3"/>
          </p:nvPr>
        </p:nvSpPr>
        <p:spPr>
          <a:xfrm>
            <a:off x="411394" y="1097756"/>
            <a:ext cx="5120641" cy="1335183"/>
          </a:xfrm>
        </p:spPr>
        <p:txBody>
          <a:bodyPr>
            <a:normAutofit lnSpcReduction="10000"/>
          </a:bodyPr>
          <a:lstStyle/>
          <a:p>
            <a:r>
              <a:rPr lang="en-US" sz="2800" b="0">
                <a:solidFill>
                  <a:schemeClr val="dk1"/>
                </a:solidFill>
                <a:latin typeface="Avenir Next LT Pro" panose="020B0504020202020204" pitchFamily="34" charset="77"/>
              </a:rPr>
              <a:t>Does not present self well in a job interviews.  Quiet, shy, poor social skills.</a:t>
            </a:r>
            <a:endParaRPr lang="en-US" sz="2800">
              <a:latin typeface="Avenir Next LT Pro" panose="020B0504020202020204" pitchFamily="34" charset="77"/>
            </a:endParaRPr>
          </a:p>
        </p:txBody>
      </p:sp>
      <p:sp>
        <p:nvSpPr>
          <p:cNvPr id="6" name="Content Placeholder 5">
            <a:extLst>
              <a:ext uri="{FF2B5EF4-FFF2-40B4-BE49-F238E27FC236}">
                <a16:creationId xmlns:a16="http://schemas.microsoft.com/office/drawing/2014/main" id="{E1A1BA84-44D6-D34D-8410-96B2BF823EEA}"/>
              </a:ext>
            </a:extLst>
          </p:cNvPr>
          <p:cNvSpPr>
            <a:spLocks noGrp="1"/>
          </p:cNvSpPr>
          <p:nvPr>
            <p:ph sz="quarter" idx="4"/>
          </p:nvPr>
        </p:nvSpPr>
        <p:spPr>
          <a:xfrm>
            <a:off x="277199" y="2632391"/>
            <a:ext cx="5389033" cy="3951288"/>
          </a:xfrm>
        </p:spPr>
        <p:txBody>
          <a:bodyPr>
            <a:normAutofit lnSpcReduction="10000"/>
          </a:bodyPr>
          <a:lstStyle/>
          <a:p>
            <a:pPr marL="0" indent="0">
              <a:lnSpc>
                <a:spcPct val="110000"/>
              </a:lnSpc>
              <a:buNone/>
            </a:pPr>
            <a:r>
              <a:rPr lang="en-US" sz="3000" b="1" i="1">
                <a:latin typeface="Avenir Next LT Pro" panose="020B0504020202020204" pitchFamily="34" charset="77"/>
              </a:rPr>
              <a:t>What Traditional Intervention might be used?</a:t>
            </a:r>
          </a:p>
          <a:p>
            <a:pPr>
              <a:lnSpc>
                <a:spcPct val="110000"/>
              </a:lnSpc>
              <a:buFont typeface="Arial" panose="020B0604020202020204" pitchFamily="34" charset="0"/>
              <a:buChar char="•"/>
            </a:pPr>
            <a:r>
              <a:rPr lang="en-US" sz="2800">
                <a:solidFill>
                  <a:prstClr val="black"/>
                </a:solidFill>
                <a:latin typeface="Avenir Next LT Pro" panose="020B0504020202020204" pitchFamily="34" charset="77"/>
              </a:rPr>
              <a:t>Job coach does practice interviews</a:t>
            </a:r>
          </a:p>
          <a:p>
            <a:pPr>
              <a:lnSpc>
                <a:spcPct val="110000"/>
              </a:lnSpc>
              <a:buFont typeface="Arial" panose="020B0604020202020204" pitchFamily="34" charset="0"/>
              <a:buChar char="•"/>
            </a:pPr>
            <a:r>
              <a:rPr lang="en-US" sz="2800">
                <a:solidFill>
                  <a:prstClr val="black"/>
                </a:solidFill>
                <a:latin typeface="Avenir Next LT Pro" panose="020B0504020202020204" pitchFamily="34" charset="77"/>
              </a:rPr>
              <a:t>Developing a script that can be used for interviews with commonly asked questions</a:t>
            </a:r>
          </a:p>
          <a:p>
            <a:endParaRPr lang="en-US">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1AC8585E-4A69-B343-AA95-B89ADEE04CFA}"/>
              </a:ext>
            </a:extLst>
          </p:cNvPr>
          <p:cNvSpPr>
            <a:spLocks noGrp="1"/>
          </p:cNvSpPr>
          <p:nvPr>
            <p:ph sz="half" idx="2"/>
          </p:nvPr>
        </p:nvSpPr>
        <p:spPr>
          <a:xfrm>
            <a:off x="5724144" y="1097756"/>
            <a:ext cx="6248568" cy="5485923"/>
          </a:xfrm>
        </p:spPr>
        <p:txBody>
          <a:bodyPr>
            <a:normAutofit lnSpcReduction="10000"/>
          </a:bodyPr>
          <a:lstStyle/>
          <a:p>
            <a:pPr marL="0" indent="0">
              <a:buNone/>
            </a:pPr>
            <a:r>
              <a:rPr lang="en-US" sz="3000" b="1">
                <a:latin typeface="Avenir Next LT Pro" panose="020B0504020202020204" pitchFamily="34" charset="77"/>
              </a:rPr>
              <a:t>How could Mobile Technology be used?</a:t>
            </a:r>
          </a:p>
          <a:p>
            <a:pPr>
              <a:lnSpc>
                <a:spcPct val="110000"/>
              </a:lnSpc>
            </a:pPr>
            <a:r>
              <a:rPr lang="en-US" sz="2800">
                <a:solidFill>
                  <a:prstClr val="black"/>
                </a:solidFill>
                <a:latin typeface="Avenir Next LT Pro" panose="020B0504020202020204" pitchFamily="34" charset="77"/>
              </a:rPr>
              <a:t>During interview, young man brings up pictures/short videos on his device of him performing work tasks.  </a:t>
            </a:r>
          </a:p>
          <a:p>
            <a:pPr>
              <a:lnSpc>
                <a:spcPct val="110000"/>
              </a:lnSpc>
            </a:pPr>
            <a:r>
              <a:rPr lang="en-US" sz="2800">
                <a:solidFill>
                  <a:prstClr val="black"/>
                </a:solidFill>
                <a:latin typeface="Avenir Next LT Pro" panose="020B0504020202020204" pitchFamily="34" charset="77"/>
              </a:rPr>
              <a:t>The pictures acts as a visual cue for him to describe skills and reinforce competence. </a:t>
            </a:r>
          </a:p>
          <a:p>
            <a:pPr>
              <a:lnSpc>
                <a:spcPct val="110000"/>
              </a:lnSpc>
            </a:pPr>
            <a:r>
              <a:rPr lang="en-US" sz="2800">
                <a:solidFill>
                  <a:prstClr val="black"/>
                </a:solidFill>
                <a:latin typeface="Avenir Next LT Pro" panose="020B0504020202020204" pitchFamily="34" charset="77"/>
              </a:rPr>
              <a:t>Could be done with photo album or other picture apps.</a:t>
            </a:r>
          </a:p>
          <a:p>
            <a:pPr marL="0" indent="0">
              <a:buNone/>
            </a:pPr>
            <a:endParaRPr lang="en-US">
              <a:latin typeface="Avenir Next LT Pro" panose="020B0504020202020204" pitchFamily="34" charset="77"/>
            </a:endParaRPr>
          </a:p>
          <a:p>
            <a:pPr marL="0" indent="0">
              <a:buNone/>
            </a:pPr>
            <a:endParaRPr lang="en-US">
              <a:latin typeface="Avenir Next LT Pro" panose="020B0504020202020204" pitchFamily="34" charset="77"/>
            </a:endParaRPr>
          </a:p>
        </p:txBody>
      </p:sp>
    </p:spTree>
    <p:extLst>
      <p:ext uri="{BB962C8B-B14F-4D97-AF65-F5344CB8AC3E}">
        <p14:creationId xmlns:p14="http://schemas.microsoft.com/office/powerpoint/2010/main" val="178009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EE638-9734-EA47-877B-3F4FEC11FD7E}"/>
              </a:ext>
            </a:extLst>
          </p:cNvPr>
          <p:cNvSpPr>
            <a:spLocks noGrp="1"/>
          </p:cNvSpPr>
          <p:nvPr>
            <p:ph type="title"/>
          </p:nvPr>
        </p:nvSpPr>
        <p:spPr>
          <a:xfrm>
            <a:off x="609600" y="-131762"/>
            <a:ext cx="10972800" cy="1143000"/>
          </a:xfrm>
        </p:spPr>
        <p:txBody>
          <a:bodyPr>
            <a:normAutofit/>
          </a:bodyPr>
          <a:lstStyle/>
          <a:p>
            <a:r>
              <a:rPr lang="en-US" sz="4000">
                <a:latin typeface="Avenir Next LT Pro" panose="020B0504020202020204" pitchFamily="34" charset="77"/>
              </a:rPr>
              <a:t>Jeff: Technology at Work</a:t>
            </a:r>
          </a:p>
        </p:txBody>
      </p:sp>
      <p:sp>
        <p:nvSpPr>
          <p:cNvPr id="6" name="Content Placeholder 5">
            <a:extLst>
              <a:ext uri="{FF2B5EF4-FFF2-40B4-BE49-F238E27FC236}">
                <a16:creationId xmlns:a16="http://schemas.microsoft.com/office/drawing/2014/main" id="{36B035A5-3621-F048-BD91-A6ED83C649C7}"/>
              </a:ext>
            </a:extLst>
          </p:cNvPr>
          <p:cNvSpPr>
            <a:spLocks noGrp="1"/>
          </p:cNvSpPr>
          <p:nvPr>
            <p:ph sz="half" idx="1"/>
          </p:nvPr>
        </p:nvSpPr>
        <p:spPr>
          <a:xfrm>
            <a:off x="338668" y="1011238"/>
            <a:ext cx="4391376" cy="5114927"/>
          </a:xfrm>
        </p:spPr>
        <p:txBody>
          <a:bodyPr>
            <a:normAutofit fontScale="92500" lnSpcReduction="20000"/>
          </a:bodyPr>
          <a:lstStyle/>
          <a:p>
            <a:pPr>
              <a:lnSpc>
                <a:spcPct val="120000"/>
              </a:lnSpc>
            </a:pPr>
            <a:r>
              <a:rPr lang="en-US" sz="3000">
                <a:latin typeface="Avenir Next LT Pro" panose="020B0504020202020204" pitchFamily="34" charset="77"/>
              </a:rPr>
              <a:t>Another study focused on “Jeff”</a:t>
            </a:r>
          </a:p>
          <a:p>
            <a:pPr>
              <a:lnSpc>
                <a:spcPct val="120000"/>
              </a:lnSpc>
            </a:pPr>
            <a:r>
              <a:rPr lang="en-US" sz="3000">
                <a:latin typeface="Avenir Next LT Pro" panose="020B0504020202020204" pitchFamily="34" charset="77"/>
              </a:rPr>
              <a:t>Jeff was 21 years old and diagnosed with ASD</a:t>
            </a:r>
          </a:p>
          <a:p>
            <a:pPr>
              <a:lnSpc>
                <a:spcPct val="120000"/>
              </a:lnSpc>
            </a:pPr>
            <a:r>
              <a:rPr lang="en-US" sz="3000">
                <a:latin typeface="Avenir Next LT Pro" panose="020B0504020202020204" pitchFamily="34" charset="77"/>
              </a:rPr>
              <a:t>He made no eye contact and presented with little social</a:t>
            </a:r>
            <a:br>
              <a:rPr lang="en-US" sz="3000">
                <a:latin typeface="Avenir Next LT Pro" panose="020B0504020202020204" pitchFamily="34" charset="77"/>
              </a:rPr>
            </a:br>
            <a:r>
              <a:rPr lang="en-US" sz="3000">
                <a:latin typeface="Avenir Next LT Pro" panose="020B0504020202020204" pitchFamily="34" charset="77"/>
              </a:rPr>
              <a:t> awareness</a:t>
            </a:r>
          </a:p>
          <a:p>
            <a:pPr>
              <a:lnSpc>
                <a:spcPct val="120000"/>
              </a:lnSpc>
            </a:pPr>
            <a:r>
              <a:rPr lang="en-US" sz="3000">
                <a:latin typeface="Avenir Next LT Pro" panose="020B0504020202020204" pitchFamily="34" charset="77"/>
              </a:rPr>
              <a:t>When anxious he would spin slowly and hum</a:t>
            </a:r>
          </a:p>
          <a:p>
            <a:pPr>
              <a:lnSpc>
                <a:spcPct val="120000"/>
              </a:lnSpc>
            </a:pPr>
            <a:endParaRPr lang="en-US">
              <a:latin typeface="Avenir Next LT Pro" panose="020B0504020202020204" pitchFamily="34" charset="77"/>
            </a:endParaRPr>
          </a:p>
        </p:txBody>
      </p:sp>
      <p:sp>
        <p:nvSpPr>
          <p:cNvPr id="7" name="Content Placeholder 6">
            <a:extLst>
              <a:ext uri="{FF2B5EF4-FFF2-40B4-BE49-F238E27FC236}">
                <a16:creationId xmlns:a16="http://schemas.microsoft.com/office/drawing/2014/main" id="{549EE550-4A14-1541-BD18-39D03741C250}"/>
              </a:ext>
            </a:extLst>
          </p:cNvPr>
          <p:cNvSpPr>
            <a:spLocks noGrp="1"/>
          </p:cNvSpPr>
          <p:nvPr>
            <p:ph sz="half" idx="2"/>
          </p:nvPr>
        </p:nvSpPr>
        <p:spPr>
          <a:xfrm>
            <a:off x="5124642" y="914400"/>
            <a:ext cx="7067358" cy="5559778"/>
          </a:xfrm>
        </p:spPr>
        <p:txBody>
          <a:bodyPr>
            <a:normAutofit fontScale="92500" lnSpcReduction="20000"/>
          </a:bodyPr>
          <a:lstStyle/>
          <a:p>
            <a:pPr marL="0" indent="0">
              <a:lnSpc>
                <a:spcPct val="120000"/>
              </a:lnSpc>
              <a:buNone/>
            </a:pPr>
            <a:r>
              <a:rPr lang="en-US" sz="3000">
                <a:latin typeface="Avenir Next LT Pro" panose="020B0504020202020204" pitchFamily="34" charset="77"/>
              </a:rPr>
              <a:t>After 2 weeks training and with job coach Jeff could </a:t>
            </a:r>
            <a:r>
              <a:rPr lang="en-US" sz="3000" b="1" i="1">
                <a:latin typeface="Avenir Next LT Pro" panose="020B0504020202020204" pitchFamily="34" charset="77"/>
              </a:rPr>
              <a:t>NOT</a:t>
            </a:r>
            <a:endParaRPr lang="en-US" sz="3000">
              <a:latin typeface="Avenir Next LT Pro" panose="020B0504020202020204" pitchFamily="34" charset="77"/>
            </a:endParaRPr>
          </a:p>
          <a:p>
            <a:pPr>
              <a:lnSpc>
                <a:spcPct val="120000"/>
              </a:lnSpc>
            </a:pPr>
            <a:r>
              <a:rPr lang="en-US" sz="3000">
                <a:latin typeface="Avenir Next LT Pro" panose="020B0504020202020204" pitchFamily="34" charset="77"/>
              </a:rPr>
              <a:t>work independently 10 hrs. a week as a custodian at a fast-food restaurant </a:t>
            </a:r>
          </a:p>
          <a:p>
            <a:pPr>
              <a:lnSpc>
                <a:spcPct val="120000"/>
              </a:lnSpc>
            </a:pPr>
            <a:r>
              <a:rPr lang="en-US" sz="3000">
                <a:latin typeface="Avenir Next LT Pro" panose="020B0504020202020204" pitchFamily="34" charset="77"/>
              </a:rPr>
              <a:t>transition between different tasks, remember all the steps of a task or would stay on one step endlessly. </a:t>
            </a:r>
          </a:p>
          <a:p>
            <a:pPr>
              <a:lnSpc>
                <a:spcPct val="120000"/>
              </a:lnSpc>
            </a:pPr>
            <a:r>
              <a:rPr lang="en-US" sz="3000">
                <a:latin typeface="Avenir Next LT Pro" panose="020B0504020202020204" pitchFamily="34" charset="77"/>
              </a:rPr>
              <a:t>refer to job checklist unless prompted. </a:t>
            </a:r>
          </a:p>
          <a:p>
            <a:pPr marL="0" indent="0">
              <a:lnSpc>
                <a:spcPct val="120000"/>
              </a:lnSpc>
              <a:buNone/>
            </a:pPr>
            <a:r>
              <a:rPr lang="en-US" sz="3000" i="1">
                <a:latin typeface="Avenir Next LT Pro" panose="020B0504020202020204" pitchFamily="34" charset="77"/>
              </a:rPr>
              <a:t>Complaints were made about his spinning, humming and stamping feet and coach thought he might lose his job.</a:t>
            </a:r>
          </a:p>
          <a:p>
            <a:pPr>
              <a:lnSpc>
                <a:spcPct val="120000"/>
              </a:lnSpc>
            </a:pPr>
            <a:endParaRPr lang="en-US">
              <a:latin typeface="Avenir Next LT Pro" panose="020B0504020202020204" pitchFamily="34" charset="77"/>
            </a:endParaRPr>
          </a:p>
        </p:txBody>
      </p:sp>
    </p:spTree>
    <p:extLst>
      <p:ext uri="{BB962C8B-B14F-4D97-AF65-F5344CB8AC3E}">
        <p14:creationId xmlns:p14="http://schemas.microsoft.com/office/powerpoint/2010/main" val="217128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sz="3600">
                <a:latin typeface="Avenir Next LT Pro" panose="020B0504020202020204" pitchFamily="34" charset="77"/>
              </a:rPr>
              <a:t>Technology and Jeff’s Results  </a:t>
            </a:r>
          </a:p>
        </p:txBody>
      </p:sp>
      <p:sp>
        <p:nvSpPr>
          <p:cNvPr id="7" name="Content Placeholder 6"/>
          <p:cNvSpPr>
            <a:spLocks noGrp="1"/>
          </p:cNvSpPr>
          <p:nvPr>
            <p:ph sz="half" idx="1"/>
          </p:nvPr>
        </p:nvSpPr>
        <p:spPr>
          <a:xfrm>
            <a:off x="609600" y="1038578"/>
            <a:ext cx="5915892" cy="4962891"/>
          </a:xfrm>
        </p:spPr>
        <p:txBody>
          <a:bodyPr>
            <a:normAutofit lnSpcReduction="10000"/>
          </a:bodyPr>
          <a:lstStyle/>
          <a:p>
            <a:pPr marL="0" indent="0">
              <a:lnSpc>
                <a:spcPct val="110000"/>
              </a:lnSpc>
              <a:buNone/>
            </a:pPr>
            <a:r>
              <a:rPr lang="en-US">
                <a:latin typeface="Avenir Next LT Pro" panose="020B0504020202020204" pitchFamily="34" charset="77"/>
              </a:rPr>
              <a:t>Jeff was then:</a:t>
            </a:r>
          </a:p>
          <a:p>
            <a:pPr>
              <a:lnSpc>
                <a:spcPct val="110000"/>
              </a:lnSpc>
            </a:pPr>
            <a:r>
              <a:rPr lang="en-US">
                <a:latin typeface="Avenir Next LT Pro" panose="020B0504020202020204" pitchFamily="34" charset="77"/>
              </a:rPr>
              <a:t>Trained in use of iPad Touch</a:t>
            </a:r>
          </a:p>
          <a:p>
            <a:pPr>
              <a:lnSpc>
                <a:spcPct val="110000"/>
              </a:lnSpc>
            </a:pPr>
            <a:r>
              <a:rPr lang="en-US">
                <a:latin typeface="Avenir Next LT Pro" panose="020B0504020202020204" pitchFamily="34" charset="77"/>
              </a:rPr>
              <a:t>Alarm reminders with clock to move between tasks</a:t>
            </a:r>
          </a:p>
          <a:p>
            <a:pPr>
              <a:lnSpc>
                <a:spcPct val="110000"/>
              </a:lnSpc>
            </a:pPr>
            <a:r>
              <a:rPr lang="en-US">
                <a:latin typeface="Avenir Next LT Pro" panose="020B0504020202020204" pitchFamily="34" charset="77"/>
              </a:rPr>
              <a:t>Given case and belt clip</a:t>
            </a:r>
          </a:p>
          <a:p>
            <a:pPr>
              <a:lnSpc>
                <a:spcPct val="110000"/>
              </a:lnSpc>
            </a:pPr>
            <a:r>
              <a:rPr lang="en-US">
                <a:latin typeface="Avenir Next LT Pro" panose="020B0504020202020204" pitchFamily="34" charset="77"/>
              </a:rPr>
              <a:t>Notes app had each task with step-by-step instructions &amp; a task list</a:t>
            </a:r>
          </a:p>
          <a:p>
            <a:pPr>
              <a:lnSpc>
                <a:spcPct val="110000"/>
              </a:lnSpc>
            </a:pPr>
            <a:r>
              <a:rPr lang="en-US">
                <a:latin typeface="Avenir Next LT Pro" panose="020B0504020202020204" pitchFamily="34" charset="77"/>
              </a:rPr>
              <a:t>Voice Memo used for auditory review of notes, instructions </a:t>
            </a:r>
          </a:p>
        </p:txBody>
      </p:sp>
      <p:sp>
        <p:nvSpPr>
          <p:cNvPr id="6" name="Text Placeholder 5"/>
          <p:cNvSpPr>
            <a:spLocks noGrp="1"/>
          </p:cNvSpPr>
          <p:nvPr>
            <p:ph sz="half" idx="2"/>
          </p:nvPr>
        </p:nvSpPr>
        <p:spPr>
          <a:xfrm>
            <a:off x="6677890" y="1143000"/>
            <a:ext cx="5175443" cy="4858469"/>
          </a:xfrm>
        </p:spPr>
        <p:txBody>
          <a:bodyPr>
            <a:normAutofit lnSpcReduction="10000"/>
          </a:bodyPr>
          <a:lstStyle/>
          <a:p>
            <a:pPr marL="0" indent="0">
              <a:lnSpc>
                <a:spcPct val="110000"/>
              </a:lnSpc>
              <a:buNone/>
            </a:pPr>
            <a:r>
              <a:rPr lang="en-US" b="1">
                <a:latin typeface="Avenir Next LT Pro" panose="020B0504020202020204" pitchFamily="34" charset="77"/>
              </a:rPr>
              <a:t>After one week of device use Jeff was:</a:t>
            </a:r>
          </a:p>
          <a:p>
            <a:pPr>
              <a:lnSpc>
                <a:spcPct val="110000"/>
              </a:lnSpc>
            </a:pPr>
            <a:r>
              <a:rPr lang="en-US" b="1">
                <a:latin typeface="Avenir Next LT Pro" panose="020B0504020202020204" pitchFamily="34" charset="77"/>
              </a:rPr>
              <a:t>Performing tasks independently</a:t>
            </a:r>
          </a:p>
          <a:p>
            <a:pPr>
              <a:lnSpc>
                <a:spcPct val="110000"/>
              </a:lnSpc>
            </a:pPr>
            <a:r>
              <a:rPr lang="en-US" b="1">
                <a:latin typeface="Avenir Next LT Pro" panose="020B0504020202020204" pitchFamily="34" charset="77"/>
              </a:rPr>
              <a:t>Using Positive Behavior - NO outbursts</a:t>
            </a:r>
            <a:r>
              <a:rPr lang="en-US" b="1" u="sng">
                <a:latin typeface="Avenir Next LT Pro" panose="020B0504020202020204" pitchFamily="34" charset="77"/>
              </a:rPr>
              <a:t> </a:t>
            </a:r>
          </a:p>
          <a:p>
            <a:pPr>
              <a:lnSpc>
                <a:spcPct val="110000"/>
              </a:lnSpc>
            </a:pPr>
            <a:r>
              <a:rPr lang="en-US" sz="3000" b="1">
                <a:solidFill>
                  <a:srgbClr val="C00000"/>
                </a:solidFill>
                <a:latin typeface="Avenir Next LT Pro" panose="020B0504020202020204" pitchFamily="34" charset="77"/>
              </a:rPr>
              <a:t>Still on the job a year later using his technology!</a:t>
            </a:r>
          </a:p>
          <a:p>
            <a:pPr marL="0" indent="0" algn="r">
              <a:lnSpc>
                <a:spcPct val="110000"/>
              </a:lnSpc>
              <a:buNone/>
            </a:pPr>
            <a:r>
              <a:rPr lang="en-US" sz="2000" i="1">
                <a:solidFill>
                  <a:prstClr val="black"/>
                </a:solidFill>
                <a:latin typeface="Avenir Next LT Pro" panose="020B0504020202020204" pitchFamily="34" charset="77"/>
              </a:rPr>
              <a:t>(Condensed from Gentry, 2012)</a:t>
            </a:r>
          </a:p>
          <a:p>
            <a:pPr>
              <a:lnSpc>
                <a:spcPct val="110000"/>
              </a:lnSpc>
            </a:pPr>
            <a:endParaRPr lang="en-US">
              <a:latin typeface="Avenir Next LT Pro" panose="020B0504020202020204" pitchFamily="34" charset="77"/>
            </a:endParaRPr>
          </a:p>
        </p:txBody>
      </p:sp>
    </p:spTree>
    <p:extLst>
      <p:ext uri="{BB962C8B-B14F-4D97-AF65-F5344CB8AC3E}">
        <p14:creationId xmlns:p14="http://schemas.microsoft.com/office/powerpoint/2010/main" val="275704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4" y="134287"/>
            <a:ext cx="11524890" cy="1143000"/>
          </a:xfrm>
        </p:spPr>
        <p:txBody>
          <a:bodyPr>
            <a:normAutofit/>
          </a:bodyPr>
          <a:lstStyle/>
          <a:p>
            <a:r>
              <a:rPr lang="en-US" sz="3200">
                <a:latin typeface="Avenir Next LT Pro" panose="020B0504020202020204" pitchFamily="34" charset="77"/>
              </a:rPr>
              <a:t>Combining Mobile Technology with Other EBPs</a:t>
            </a:r>
          </a:p>
        </p:txBody>
      </p:sp>
      <p:pic>
        <p:nvPicPr>
          <p:cNvPr id="4" name="Salad.mp4" descr="Device provides pictures and auditory output for each step of process. No audio description available. " title="Video salad ste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1757681" y="1298275"/>
            <a:ext cx="8250752" cy="4572000"/>
          </a:xfrm>
          <a:prstGeom prst="rect">
            <a:avLst/>
          </a:prstGeom>
        </p:spPr>
      </p:pic>
    </p:spTree>
    <p:extLst>
      <p:ext uri="{BB962C8B-B14F-4D97-AF65-F5344CB8AC3E}">
        <p14:creationId xmlns:p14="http://schemas.microsoft.com/office/powerpoint/2010/main" val="2154327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venir Next LT Pro" panose="020B0504020202020204" pitchFamily="34" charset="77"/>
              </a:rPr>
              <a:t>Discussion</a:t>
            </a:r>
          </a:p>
        </p:txBody>
      </p:sp>
      <p:sp>
        <p:nvSpPr>
          <p:cNvPr id="3" name="Content Placeholder 2"/>
          <p:cNvSpPr>
            <a:spLocks noGrp="1"/>
          </p:cNvSpPr>
          <p:nvPr>
            <p:ph idx="1"/>
          </p:nvPr>
        </p:nvSpPr>
        <p:spPr/>
        <p:txBody>
          <a:bodyPr/>
          <a:lstStyle/>
          <a:p>
            <a:r>
              <a:rPr lang="en-US">
                <a:latin typeface="Avenir Next LT Pro" panose="020B0504020202020204" pitchFamily="34" charset="77"/>
              </a:rPr>
              <a:t>How can Video Modeling and/or Mobile Technology be used to fade prompts? </a:t>
            </a:r>
          </a:p>
          <a:p>
            <a:r>
              <a:rPr lang="en-US">
                <a:latin typeface="Avenir Next LT Pro" panose="020B0504020202020204" pitchFamily="34" charset="77"/>
              </a:rPr>
              <a:t>How could these tools be used for visual supports, chaining, simulation?</a:t>
            </a:r>
          </a:p>
          <a:p>
            <a:r>
              <a:rPr lang="en-US">
                <a:latin typeface="Avenir Next LT Pro" panose="020B0504020202020204" pitchFamily="34" charset="77"/>
              </a:rPr>
              <a:t>How much would this decrease the need for adult supports?</a:t>
            </a:r>
          </a:p>
          <a:p>
            <a:pPr marL="0" indent="0">
              <a:buNone/>
            </a:pPr>
            <a:endParaRPr lang="en-US">
              <a:latin typeface="Avenir Next LT Pro" panose="020B0504020202020204" pitchFamily="34" charset="77"/>
            </a:endParaRPr>
          </a:p>
        </p:txBody>
      </p:sp>
    </p:spTree>
    <p:extLst>
      <p:ext uri="{BB962C8B-B14F-4D97-AF65-F5344CB8AC3E}">
        <p14:creationId xmlns:p14="http://schemas.microsoft.com/office/powerpoint/2010/main" val="1758533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A6F4EE-E501-AF48-968C-1713A1A6D9B6}"/>
              </a:ext>
            </a:extLst>
          </p:cNvPr>
          <p:cNvSpPr>
            <a:spLocks noGrp="1"/>
          </p:cNvSpPr>
          <p:nvPr>
            <p:ph type="title"/>
          </p:nvPr>
        </p:nvSpPr>
        <p:spPr>
          <a:xfrm>
            <a:off x="609600" y="81951"/>
            <a:ext cx="10972800" cy="1143000"/>
          </a:xfrm>
        </p:spPr>
        <p:txBody>
          <a:bodyPr>
            <a:normAutofit/>
          </a:bodyPr>
          <a:lstStyle/>
          <a:p>
            <a:r>
              <a:rPr lang="en-US" b="1" dirty="0">
                <a:latin typeface="Avenir Next LT Pro" panose="020B0504020202020204" pitchFamily="34" charset="77"/>
              </a:rPr>
              <a:t>Tips When Purchasing Apps</a:t>
            </a:r>
            <a:endParaRPr lang="en-US" dirty="0">
              <a:latin typeface="Avenir Next LT Pro" panose="020B0504020202020204" pitchFamily="34" charset="77"/>
            </a:endParaRPr>
          </a:p>
        </p:txBody>
      </p:sp>
      <p:sp>
        <p:nvSpPr>
          <p:cNvPr id="9" name="Content Placeholder 9"/>
          <p:cNvSpPr>
            <a:spLocks noGrp="1"/>
          </p:cNvSpPr>
          <p:nvPr>
            <p:ph idx="1"/>
          </p:nvPr>
        </p:nvSpPr>
        <p:spPr>
          <a:xfrm>
            <a:off x="609600" y="1066455"/>
            <a:ext cx="11472672" cy="5633049"/>
          </a:xfrm>
        </p:spPr>
        <p:txBody>
          <a:bodyPr>
            <a:normAutofit fontScale="92500" lnSpcReduction="10000"/>
          </a:bodyPr>
          <a:lstStyle/>
          <a:p>
            <a:pPr>
              <a:lnSpc>
                <a:spcPct val="110000"/>
              </a:lnSpc>
              <a:buFont typeface="Arial" panose="020B0604020202020204" pitchFamily="34" charset="0"/>
              <a:buChar char="•"/>
            </a:pPr>
            <a:r>
              <a:rPr lang="en-US" sz="3600" dirty="0">
                <a:latin typeface="Avenir Next LT Pro" panose="020B0504020202020204" pitchFamily="34" charset="77"/>
              </a:rPr>
              <a:t>What is the date of the last update?</a:t>
            </a:r>
          </a:p>
          <a:p>
            <a:pPr lvl="1">
              <a:lnSpc>
                <a:spcPct val="110000"/>
              </a:lnSpc>
              <a:buFont typeface="Arial" panose="020B0604020202020204" pitchFamily="34" charset="0"/>
              <a:buChar char="•"/>
            </a:pPr>
            <a:r>
              <a:rPr lang="en-US" sz="3200" dirty="0">
                <a:latin typeface="Avenir Next LT Pro" panose="020B0504020202020204" pitchFamily="34" charset="77"/>
              </a:rPr>
              <a:t>Reflects likelihood of on-going maintenance </a:t>
            </a:r>
          </a:p>
          <a:p>
            <a:pPr>
              <a:lnSpc>
                <a:spcPct val="110000"/>
              </a:lnSpc>
              <a:buFont typeface="Arial" panose="020B0604020202020204" pitchFamily="34" charset="0"/>
              <a:buChar char="•"/>
            </a:pPr>
            <a:r>
              <a:rPr lang="en-US" sz="3600" dirty="0">
                <a:latin typeface="Avenir Next LT Pro" panose="020B0504020202020204" pitchFamily="34" charset="77"/>
              </a:rPr>
              <a:t>What do the reviews say?</a:t>
            </a:r>
          </a:p>
          <a:p>
            <a:pPr lvl="1">
              <a:lnSpc>
                <a:spcPct val="110000"/>
              </a:lnSpc>
              <a:buFont typeface="Arial" panose="020B0604020202020204" pitchFamily="34" charset="0"/>
              <a:buChar char="•"/>
            </a:pPr>
            <a:r>
              <a:rPr lang="en-US" sz="3200" dirty="0">
                <a:latin typeface="Avenir Next LT Pro" panose="020B0504020202020204" pitchFamily="34" charset="77"/>
              </a:rPr>
              <a:t>‘Real’ users are the best test of how helpful the app will be and if the functionality is as promised </a:t>
            </a:r>
          </a:p>
          <a:p>
            <a:pPr>
              <a:lnSpc>
                <a:spcPct val="110000"/>
              </a:lnSpc>
              <a:buFont typeface="Arial" panose="020B0604020202020204" pitchFamily="34" charset="0"/>
              <a:buChar char="•"/>
            </a:pPr>
            <a:r>
              <a:rPr lang="en-US" sz="3600" dirty="0">
                <a:latin typeface="Avenir Next LT Pro" panose="020B0504020202020204" pitchFamily="34" charset="77"/>
              </a:rPr>
              <a:t>Will the app run on my device?</a:t>
            </a:r>
          </a:p>
          <a:p>
            <a:pPr lvl="1">
              <a:lnSpc>
                <a:spcPct val="110000"/>
              </a:lnSpc>
              <a:buFont typeface="Arial" panose="020B0604020202020204" pitchFamily="34" charset="0"/>
              <a:buChar char="•"/>
            </a:pPr>
            <a:r>
              <a:rPr lang="en-US" sz="3200" dirty="0">
                <a:latin typeface="Avenir Next LT Pro" panose="020B0504020202020204" pitchFamily="34" charset="77"/>
              </a:rPr>
              <a:t>Check for operating requirements</a:t>
            </a:r>
          </a:p>
          <a:p>
            <a:pPr>
              <a:lnSpc>
                <a:spcPct val="110000"/>
              </a:lnSpc>
              <a:buFont typeface="Arial" panose="020B0604020202020204" pitchFamily="34" charset="0"/>
              <a:buChar char="•"/>
            </a:pPr>
            <a:r>
              <a:rPr lang="en-US" sz="3600" dirty="0">
                <a:latin typeface="Avenir Next LT Pro" panose="020B0504020202020204" pitchFamily="34" charset="77"/>
              </a:rPr>
              <a:t>Is there a trial version?</a:t>
            </a:r>
          </a:p>
          <a:p>
            <a:pPr lvl="1">
              <a:lnSpc>
                <a:spcPct val="110000"/>
              </a:lnSpc>
              <a:buFont typeface="Arial" panose="020B0604020202020204" pitchFamily="34" charset="0"/>
              <a:buChar char="•"/>
            </a:pPr>
            <a:r>
              <a:rPr lang="en-US" sz="3200" dirty="0">
                <a:latin typeface="Avenir Next LT Pro" panose="020B0504020202020204" pitchFamily="34" charset="77"/>
              </a:rPr>
              <a:t>Often a free trial version is available to test the app before purchase</a:t>
            </a:r>
          </a:p>
          <a:p>
            <a:pPr lvl="1">
              <a:buFont typeface="Arial" panose="020B0604020202020204" pitchFamily="34" charset="0"/>
              <a:buChar char="•"/>
            </a:pPr>
            <a:endParaRPr lang="en-US" dirty="0">
              <a:latin typeface="Avenir Next LT Pro" panose="020B0504020202020204" pitchFamily="34" charset="77"/>
            </a:endParaRPr>
          </a:p>
          <a:p>
            <a:endParaRPr lang="en-US" dirty="0">
              <a:latin typeface="Avenir Next LT Pro" panose="020B0504020202020204" pitchFamily="34" charset="77"/>
            </a:endParaRPr>
          </a:p>
        </p:txBody>
      </p:sp>
    </p:spTree>
    <p:extLst>
      <p:ext uri="{BB962C8B-B14F-4D97-AF65-F5344CB8AC3E}">
        <p14:creationId xmlns:p14="http://schemas.microsoft.com/office/powerpoint/2010/main" val="70520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E7CC-3B84-CD49-82C7-82AFA9E91C09}"/>
              </a:ext>
            </a:extLst>
          </p:cNvPr>
          <p:cNvSpPr>
            <a:spLocks noGrp="1"/>
          </p:cNvSpPr>
          <p:nvPr>
            <p:ph type="title"/>
          </p:nvPr>
        </p:nvSpPr>
        <p:spPr/>
        <p:txBody>
          <a:bodyPr/>
          <a:lstStyle/>
          <a:p>
            <a:r>
              <a:rPr lang="en-US" b="1" dirty="0">
                <a:latin typeface="Avenir Next LT Pro" panose="020B0504020202020204" pitchFamily="34" charset="77"/>
              </a:rPr>
              <a:t>Where Can I Find More Apps?</a:t>
            </a:r>
          </a:p>
        </p:txBody>
      </p:sp>
      <p:sp>
        <p:nvSpPr>
          <p:cNvPr id="3" name="Content Placeholder 2">
            <a:extLst>
              <a:ext uri="{FF2B5EF4-FFF2-40B4-BE49-F238E27FC236}">
                <a16:creationId xmlns:a16="http://schemas.microsoft.com/office/drawing/2014/main" id="{224E7208-A5CB-FD4B-8186-31444833CBB9}"/>
              </a:ext>
            </a:extLst>
          </p:cNvPr>
          <p:cNvSpPr>
            <a:spLocks noGrp="1"/>
          </p:cNvSpPr>
          <p:nvPr>
            <p:ph sz="half" idx="1"/>
          </p:nvPr>
        </p:nvSpPr>
        <p:spPr/>
        <p:txBody>
          <a:bodyPr vert="horz" lIns="91440" tIns="45720" rIns="91440" bIns="45720" rtlCol="0" anchor="t">
            <a:normAutofit/>
          </a:bodyPr>
          <a:lstStyle/>
          <a:p>
            <a:r>
              <a:rPr lang="en-US" dirty="0">
                <a:latin typeface="Avenir Next LT Pro" panose="020B0504020202020204" pitchFamily="34" charset="77"/>
              </a:rPr>
              <a:t>Explore </a:t>
            </a:r>
            <a:r>
              <a:rPr lang="en-US" b="1" dirty="0">
                <a:latin typeface="Avenir Next LT Pro" panose="020B0504020202020204" pitchFamily="34" charset="77"/>
              </a:rPr>
              <a:t>OCALI Lending Library, </a:t>
            </a:r>
            <a:r>
              <a:rPr lang="en-US" dirty="0">
                <a:latin typeface="Avenir Next LT Pro" panose="020B0504020202020204" pitchFamily="34" charset="77"/>
              </a:rPr>
              <a:t>for free iOS apps preloaded on iPads. </a:t>
            </a:r>
          </a:p>
          <a:p>
            <a:r>
              <a:rPr lang="en-US" dirty="0">
                <a:latin typeface="Avenir Next LT Pro" panose="020B0504020202020204" pitchFamily="34" charset="77"/>
              </a:rPr>
              <a:t>Database for all apps reviewed by professionals! </a:t>
            </a:r>
            <a:r>
              <a:rPr lang="en-US" b="1" dirty="0" err="1">
                <a:latin typeface="Avenir Next LT Pro" panose="020B0504020202020204" pitchFamily="34" charset="77"/>
              </a:rPr>
              <a:t>BridgingApps</a:t>
            </a:r>
            <a:endParaRPr lang="en-US" b="1" dirty="0">
              <a:latin typeface="Avenir Next LT Pro" panose="020B0504020202020204" pitchFamily="34" charset="77"/>
            </a:endParaRPr>
          </a:p>
          <a:p>
            <a:r>
              <a:rPr lang="en-US" b="1" dirty="0">
                <a:latin typeface="Avenir Next LT Pro" panose="020B0504020202020204" pitchFamily="34" charset="77"/>
              </a:rPr>
              <a:t>Websites</a:t>
            </a:r>
            <a:r>
              <a:rPr lang="en-US" dirty="0">
                <a:latin typeface="Avenir Next LT Pro" panose="020B0504020202020204" pitchFamily="34" charset="77"/>
              </a:rPr>
              <a:t> for Apps- videos &amp; Articles</a:t>
            </a:r>
          </a:p>
          <a:p>
            <a:endParaRPr lang="en-US"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6AC8A1C8-5546-D24F-9DC0-6E6E936909EC}"/>
              </a:ext>
            </a:extLst>
          </p:cNvPr>
          <p:cNvSpPr>
            <a:spLocks noGrp="1"/>
          </p:cNvSpPr>
          <p:nvPr>
            <p:ph sz="half" idx="2"/>
          </p:nvPr>
        </p:nvSpPr>
        <p:spPr/>
        <p:txBody>
          <a:bodyPr/>
          <a:lstStyle/>
          <a:p>
            <a:r>
              <a:rPr lang="en-US" b="1" dirty="0">
                <a:latin typeface="Avenir Next LT Pro" panose="020B0504020202020204" pitchFamily="34" charset="77"/>
              </a:rPr>
              <a:t>OCALI Take 5- </a:t>
            </a:r>
            <a:r>
              <a:rPr lang="en-US" dirty="0">
                <a:latin typeface="Avenir Next LT Pro" panose="020B0504020202020204" pitchFamily="34" charset="77"/>
              </a:rPr>
              <a:t>Technology and Life- Watch short videos on how apps work and how they can be used.</a:t>
            </a:r>
          </a:p>
          <a:p>
            <a:pPr marL="0" indent="0">
              <a:buNone/>
            </a:pPr>
            <a:r>
              <a:rPr lang="en-US" b="1" i="1" dirty="0">
                <a:latin typeface="Avenir Next LT Pro" panose="020B0504020202020204" pitchFamily="34" charset="77"/>
              </a:rPr>
              <a:t>Ohio- Technology First </a:t>
            </a:r>
            <a:r>
              <a:rPr lang="en-US" dirty="0">
                <a:latin typeface="Avenir Next LT Pro" panose="020B0504020202020204" pitchFamily="34" charset="77"/>
              </a:rPr>
              <a:t>initiative shows how technology leads to greater dependence in the local community. </a:t>
            </a:r>
          </a:p>
          <a:p>
            <a:endParaRPr lang="en-US" dirty="0">
              <a:latin typeface="Avenir Next LT Pro" panose="020B0504020202020204" pitchFamily="34" charset="77"/>
            </a:endParaRPr>
          </a:p>
        </p:txBody>
      </p:sp>
    </p:spTree>
    <p:extLst>
      <p:ext uri="{BB962C8B-B14F-4D97-AF65-F5344CB8AC3E}">
        <p14:creationId xmlns:p14="http://schemas.microsoft.com/office/powerpoint/2010/main" val="119241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FF3C4-727F-8247-909A-8DC0938013C7}"/>
              </a:ext>
            </a:extLst>
          </p:cNvPr>
          <p:cNvSpPr>
            <a:spLocks noGrp="1"/>
          </p:cNvSpPr>
          <p:nvPr>
            <p:ph type="title"/>
          </p:nvPr>
        </p:nvSpPr>
        <p:spPr/>
        <p:txBody>
          <a:bodyPr>
            <a:normAutofit fontScale="90000"/>
          </a:bodyPr>
          <a:lstStyle/>
          <a:p>
            <a:br>
              <a:rPr lang="en-US"/>
            </a:br>
            <a:r>
              <a:rPr lang="en-US"/>
              <a:t>It’s an App world, the Web just lives in it </a:t>
            </a:r>
            <a:br>
              <a:rPr lang="en-US"/>
            </a:br>
            <a:r>
              <a:rPr lang="en-US" sz="2700" i="1"/>
              <a:t>(Source:</a:t>
            </a:r>
            <a:r>
              <a:rPr lang="en-US" b="1"/>
              <a:t> </a:t>
            </a:r>
            <a:r>
              <a:rPr lang="en-US" sz="2700" err="1"/>
              <a:t>FinancesOnline</a:t>
            </a:r>
            <a:r>
              <a:rPr lang="en-US" sz="2700" i="1"/>
              <a:t>)</a:t>
            </a:r>
            <a:br>
              <a:rPr lang="en-US"/>
            </a:br>
            <a:endParaRPr lang="en-US"/>
          </a:p>
        </p:txBody>
      </p:sp>
      <p:sp>
        <p:nvSpPr>
          <p:cNvPr id="4" name="Content Placeholder 3">
            <a:extLst>
              <a:ext uri="{FF2B5EF4-FFF2-40B4-BE49-F238E27FC236}">
                <a16:creationId xmlns:a16="http://schemas.microsoft.com/office/drawing/2014/main" id="{30D5345B-363C-BF45-A3A6-1DBA44BE8141}"/>
              </a:ext>
            </a:extLst>
          </p:cNvPr>
          <p:cNvSpPr>
            <a:spLocks noGrp="1"/>
          </p:cNvSpPr>
          <p:nvPr>
            <p:ph idx="1"/>
          </p:nvPr>
        </p:nvSpPr>
        <p:spPr/>
        <p:txBody>
          <a:bodyPr vert="horz" lIns="91440" tIns="45720" rIns="91440" bIns="45720" rtlCol="0" anchor="t">
            <a:normAutofit/>
          </a:bodyPr>
          <a:lstStyle/>
          <a:p>
            <a:pPr marL="0" indent="0">
              <a:buNone/>
            </a:pPr>
            <a:r>
              <a:rPr lang="en-US" dirty="0">
                <a:latin typeface="Avenir Next LT Pro" panose="020B0504020202020204" pitchFamily="34" charset="77"/>
              </a:rPr>
              <a:t>There’s an app for everything</a:t>
            </a:r>
          </a:p>
          <a:p>
            <a:r>
              <a:rPr lang="en-US" dirty="0">
                <a:latin typeface="Avenir Next LT Pro" panose="020B0504020202020204" pitchFamily="34" charset="77"/>
              </a:rPr>
              <a:t>218 billion mobile apps downloaded in 2020</a:t>
            </a:r>
          </a:p>
          <a:p>
            <a:endParaRPr lang="en-US" dirty="0">
              <a:latin typeface="Avenir Next LT Pro" panose="020B0504020202020204" pitchFamily="34" charset="77"/>
            </a:endParaRPr>
          </a:p>
          <a:p>
            <a:pPr marL="0" indent="0">
              <a:buNone/>
            </a:pPr>
            <a:r>
              <a:rPr lang="en-US" dirty="0">
                <a:latin typeface="Avenir Next LT Pro" panose="020B0504020202020204" pitchFamily="34" charset="77"/>
              </a:rPr>
              <a:t>Apps dominate mobile usage</a:t>
            </a:r>
          </a:p>
          <a:p>
            <a:r>
              <a:rPr lang="en-US" dirty="0">
                <a:latin typeface="Avenir Next LT Pro" panose="020B0504020202020204" pitchFamily="34" charset="77"/>
              </a:rPr>
              <a:t>90% of consumer mobile time is spent in apps.</a:t>
            </a:r>
          </a:p>
          <a:p>
            <a:endParaRPr lang="en-US" dirty="0">
              <a:latin typeface="Avenir Next LT Pro" panose="020B0504020202020204" pitchFamily="34" charset="77"/>
            </a:endParaRPr>
          </a:p>
          <a:p>
            <a:pPr marL="800100" lvl="2" indent="0" algn="r">
              <a:buNone/>
            </a:pPr>
            <a:r>
              <a:rPr lang="en-US" sz="2000" i="1" dirty="0">
                <a:latin typeface="Avenir Next LT Pro" panose="020B0504020202020204" pitchFamily="34" charset="77"/>
              </a:rPr>
              <a:t>Retrieved August 20, 2021, from https://financesonline.com/number-of-mobile-app-downloads/</a:t>
            </a:r>
            <a:endParaRPr lang="en-US" sz="2000" dirty="0">
              <a:latin typeface="Avenir Next LT Pro" panose="020B0504020202020204" pitchFamily="34" charset="77"/>
            </a:endParaRPr>
          </a:p>
          <a:p>
            <a:endParaRPr lang="en-US" dirty="0">
              <a:latin typeface="Avenir Next LT Pro" panose="020B0504020202020204" pitchFamily="34" charset="77"/>
            </a:endParaRPr>
          </a:p>
        </p:txBody>
      </p:sp>
    </p:spTree>
    <p:extLst>
      <p:ext uri="{BB962C8B-B14F-4D97-AF65-F5344CB8AC3E}">
        <p14:creationId xmlns:p14="http://schemas.microsoft.com/office/powerpoint/2010/main" val="3520809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4B4C-1CB5-EB44-805E-2A69BA31B357}"/>
              </a:ext>
            </a:extLst>
          </p:cNvPr>
          <p:cNvSpPr>
            <a:spLocks noGrp="1"/>
          </p:cNvSpPr>
          <p:nvPr>
            <p:ph type="title"/>
          </p:nvPr>
        </p:nvSpPr>
        <p:spPr>
          <a:xfrm>
            <a:off x="609600" y="160336"/>
            <a:ext cx="10972800" cy="1143000"/>
          </a:xfrm>
        </p:spPr>
        <p:txBody>
          <a:bodyPr/>
          <a:lstStyle/>
          <a:p>
            <a:r>
              <a:rPr lang="en-US">
                <a:latin typeface="Avenir Next LT Pro" panose="020B0504020202020204" pitchFamily="34" charset="77"/>
              </a:rPr>
              <a:t>OCALI Lending Library</a:t>
            </a:r>
          </a:p>
        </p:txBody>
      </p:sp>
      <p:sp>
        <p:nvSpPr>
          <p:cNvPr id="3" name="Content Placeholder 2">
            <a:extLst>
              <a:ext uri="{FF2B5EF4-FFF2-40B4-BE49-F238E27FC236}">
                <a16:creationId xmlns:a16="http://schemas.microsoft.com/office/drawing/2014/main" id="{900CB784-C83B-9741-B2DF-B1EF8E5D12DB}"/>
              </a:ext>
            </a:extLst>
          </p:cNvPr>
          <p:cNvSpPr>
            <a:spLocks noGrp="1"/>
          </p:cNvSpPr>
          <p:nvPr>
            <p:ph sz="half" idx="1"/>
          </p:nvPr>
        </p:nvSpPr>
        <p:spPr/>
        <p:txBody>
          <a:bodyPr>
            <a:normAutofit lnSpcReduction="10000"/>
          </a:bodyPr>
          <a:lstStyle/>
          <a:p>
            <a:r>
              <a:rPr lang="en-US">
                <a:latin typeface="Avenir Next LT Pro" panose="020B0504020202020204" pitchFamily="34" charset="77"/>
                <a:hlinkClick r:id="rId3"/>
              </a:rPr>
              <a:t>Call or Email the lending library </a:t>
            </a:r>
            <a:r>
              <a:rPr lang="en-US">
                <a:latin typeface="Avenir Next LT Pro" panose="020B0504020202020204" pitchFamily="34" charset="77"/>
              </a:rPr>
              <a:t>to request and </a:t>
            </a:r>
            <a:r>
              <a:rPr lang="en-US" err="1">
                <a:latin typeface="Avenir Next LT Pro" panose="020B0504020202020204" pitchFamily="34" charset="77"/>
              </a:rPr>
              <a:t>ipad</a:t>
            </a:r>
            <a:r>
              <a:rPr lang="en-US">
                <a:latin typeface="Avenir Next LT Pro" panose="020B0504020202020204" pitchFamily="34" charset="77"/>
              </a:rPr>
              <a:t> with one of our many suites!</a:t>
            </a:r>
          </a:p>
          <a:p>
            <a:pPr lvl="1"/>
            <a:r>
              <a:rPr lang="en-US" sz="2800">
                <a:latin typeface="Avenir Next LT Pro" panose="020B0504020202020204" pitchFamily="34" charset="77"/>
              </a:rPr>
              <a:t>Life Skills/Transition Apps Suite</a:t>
            </a:r>
          </a:p>
          <a:p>
            <a:pPr lvl="1"/>
            <a:r>
              <a:rPr lang="en-US" sz="2800">
                <a:latin typeface="Avenir Next LT Pro" panose="020B0504020202020204" pitchFamily="34" charset="77"/>
              </a:rPr>
              <a:t>Scheduling/Planning/Organizing Apps Suite</a:t>
            </a:r>
          </a:p>
          <a:p>
            <a:pPr lvl="1"/>
            <a:r>
              <a:rPr lang="en-US" sz="2800">
                <a:latin typeface="Avenir Next LT Pro" panose="020B0504020202020204" pitchFamily="34" charset="77"/>
              </a:rPr>
              <a:t>Reading/Writing Apps Suite</a:t>
            </a:r>
          </a:p>
          <a:p>
            <a:pPr lvl="1"/>
            <a:r>
              <a:rPr lang="en-US" sz="2800">
                <a:latin typeface="Avenir Next LT Pro" panose="020B0504020202020204" pitchFamily="34" charset="77"/>
              </a:rPr>
              <a:t>Communication Apps Suite</a:t>
            </a:r>
          </a:p>
          <a:p>
            <a:pPr marL="457200" lvl="1" indent="0">
              <a:buNone/>
            </a:pPr>
            <a:endParaRPr lang="en-US">
              <a:latin typeface="Avenir Next LT Pro" panose="020B0504020202020204" pitchFamily="34" charset="77"/>
            </a:endParaRPr>
          </a:p>
          <a:p>
            <a:pPr lvl="1"/>
            <a:endParaRPr lang="en-US">
              <a:latin typeface="Avenir Next LT Pro" panose="020B0504020202020204" pitchFamily="34" charset="77"/>
            </a:endParaRPr>
          </a:p>
          <a:p>
            <a:pPr lvl="1"/>
            <a:endParaRPr lang="en-US">
              <a:latin typeface="Avenir Next LT Pro" panose="020B0504020202020204" pitchFamily="34" charset="77"/>
            </a:endParaRPr>
          </a:p>
          <a:p>
            <a:endParaRPr lang="en-US">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E5A2B17B-96DB-3643-8FC6-38EC13DFA73F}"/>
              </a:ext>
            </a:extLst>
          </p:cNvPr>
          <p:cNvSpPr>
            <a:spLocks noGrp="1"/>
          </p:cNvSpPr>
          <p:nvPr>
            <p:ph sz="half" idx="2"/>
          </p:nvPr>
        </p:nvSpPr>
        <p:spPr>
          <a:xfrm>
            <a:off x="5886450" y="1200151"/>
            <a:ext cx="6305550" cy="5957887"/>
          </a:xfrm>
        </p:spPr>
        <p:txBody>
          <a:bodyPr>
            <a:normAutofit lnSpcReduction="10000"/>
          </a:bodyPr>
          <a:lstStyle/>
          <a:p>
            <a:r>
              <a:rPr lang="en-US">
                <a:latin typeface="Avenir Next LT Pro" panose="020B0504020202020204" pitchFamily="34" charset="77"/>
              </a:rPr>
              <a:t>Low vision and Blindness Apps Suite</a:t>
            </a:r>
          </a:p>
          <a:p>
            <a:r>
              <a:rPr lang="en-US">
                <a:latin typeface="Avenir Next LT Pro" panose="020B0504020202020204" pitchFamily="34" charset="77"/>
              </a:rPr>
              <a:t>Coding Apps Suite</a:t>
            </a:r>
          </a:p>
          <a:p>
            <a:r>
              <a:rPr lang="en-US">
                <a:latin typeface="Avenir Next LT Pro" panose="020B0504020202020204" pitchFamily="34" charset="77"/>
              </a:rPr>
              <a:t>CVI Apps Suite</a:t>
            </a:r>
          </a:p>
          <a:p>
            <a:r>
              <a:rPr lang="en-US">
                <a:latin typeface="Avenir Next LT Pro" panose="020B0504020202020204" pitchFamily="34" charset="77"/>
              </a:rPr>
              <a:t>Hearing Apps Suite</a:t>
            </a:r>
          </a:p>
          <a:p>
            <a:r>
              <a:rPr lang="en-US">
                <a:latin typeface="Avenir Next LT Pro" panose="020B0504020202020204" pitchFamily="34" charset="77"/>
              </a:rPr>
              <a:t>Math apps Suite</a:t>
            </a:r>
          </a:p>
          <a:p>
            <a:r>
              <a:rPr lang="en-US">
                <a:latin typeface="Avenir Next LT Pro" panose="020B0504020202020204" pitchFamily="34" charset="77"/>
              </a:rPr>
              <a:t>Reading/Writing Apps Suite</a:t>
            </a:r>
          </a:p>
          <a:p>
            <a:r>
              <a:rPr lang="en-US">
                <a:latin typeface="Avenir Next LT Pro" panose="020B0504020202020204" pitchFamily="34" charset="77"/>
              </a:rPr>
              <a:t>Sensory/Social Apps Suite</a:t>
            </a:r>
          </a:p>
          <a:p>
            <a:r>
              <a:rPr lang="en-US">
                <a:latin typeface="Avenir Next LT Pro" panose="020B0504020202020204" pitchFamily="34" charset="77"/>
              </a:rPr>
              <a:t>Switch/Alternative Access Apps Suite</a:t>
            </a:r>
          </a:p>
          <a:p>
            <a:endParaRPr lang="en-US">
              <a:latin typeface="Avenir Next LT Pro" panose="020B0504020202020204" pitchFamily="34" charset="77"/>
            </a:endParaRPr>
          </a:p>
        </p:txBody>
      </p:sp>
    </p:spTree>
    <p:extLst>
      <p:ext uri="{BB962C8B-B14F-4D97-AF65-F5344CB8AC3E}">
        <p14:creationId xmlns:p14="http://schemas.microsoft.com/office/powerpoint/2010/main" val="4172613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BA5F-44C2-564B-B0BA-52A9270E8B1E}"/>
              </a:ext>
            </a:extLst>
          </p:cNvPr>
          <p:cNvSpPr>
            <a:spLocks noGrp="1"/>
          </p:cNvSpPr>
          <p:nvPr>
            <p:ph type="title"/>
          </p:nvPr>
        </p:nvSpPr>
        <p:spPr/>
        <p:txBody>
          <a:bodyPr/>
          <a:lstStyle/>
          <a:p>
            <a:r>
              <a:rPr lang="en-US">
                <a:latin typeface="Avenir Next LT Pro" panose="020B0504020202020204" pitchFamily="34" charset="77"/>
              </a:rPr>
              <a:t>Apps Database!</a:t>
            </a:r>
          </a:p>
        </p:txBody>
      </p:sp>
      <p:sp>
        <p:nvSpPr>
          <p:cNvPr id="4" name="Content Placeholder 3">
            <a:extLst>
              <a:ext uri="{FF2B5EF4-FFF2-40B4-BE49-F238E27FC236}">
                <a16:creationId xmlns:a16="http://schemas.microsoft.com/office/drawing/2014/main" id="{7C71FFBA-C845-B84C-95B6-58EB158C3882}"/>
              </a:ext>
            </a:extLst>
          </p:cNvPr>
          <p:cNvSpPr>
            <a:spLocks noGrp="1"/>
          </p:cNvSpPr>
          <p:nvPr>
            <p:ph sz="half" idx="1"/>
          </p:nvPr>
        </p:nvSpPr>
        <p:spPr/>
        <p:txBody>
          <a:bodyPr vert="horz" lIns="91440" tIns="45720" rIns="91440" bIns="45720" rtlCol="0" anchor="t">
            <a:normAutofit/>
          </a:bodyPr>
          <a:lstStyle/>
          <a:p>
            <a:pPr marL="0" indent="0">
              <a:buNone/>
            </a:pPr>
            <a:r>
              <a:rPr lang="en-US">
                <a:latin typeface="Avenir Next LT Pro" panose="020B0504020202020204" pitchFamily="34" charset="77"/>
              </a:rPr>
              <a:t>Bridging APPs</a:t>
            </a:r>
          </a:p>
          <a:p>
            <a:r>
              <a:rPr lang="en-US" b="1">
                <a:latin typeface="Avenir Next LT Pro" panose="020B0504020202020204" pitchFamily="34" charset="77"/>
                <a:hlinkClick r:id="rId3"/>
              </a:rPr>
              <a:t>Bridging The Gap</a:t>
            </a:r>
            <a:endParaRPr lang="en-US" b="1">
              <a:latin typeface="Avenir Next LT Pro" panose="020B0504020202020204" pitchFamily="34" charset="77"/>
            </a:endParaRPr>
          </a:p>
          <a:p>
            <a:r>
              <a:rPr lang="en-US" i="1">
                <a:latin typeface="Avenir Next LT Pro" panose="020B0504020202020204" pitchFamily="34" charset="77"/>
              </a:rPr>
              <a:t>We believe that it is more important to focus on the person who will be using the technology, rather than the device itself.</a:t>
            </a:r>
            <a:endParaRPr lang="en-US">
              <a:latin typeface="Avenir Next LT Pro" panose="020B0504020202020204" pitchFamily="34" charset="77"/>
            </a:endParaRPr>
          </a:p>
          <a:p>
            <a:pPr marL="0" indent="0">
              <a:buNone/>
            </a:pPr>
            <a:endParaRPr lang="en-US">
              <a:latin typeface="Avenir Next LT Pro" panose="020B0504020202020204" pitchFamily="34" charset="77"/>
            </a:endParaRPr>
          </a:p>
        </p:txBody>
      </p:sp>
      <p:sp>
        <p:nvSpPr>
          <p:cNvPr id="5" name="Content Placeholder 4">
            <a:extLst>
              <a:ext uri="{FF2B5EF4-FFF2-40B4-BE49-F238E27FC236}">
                <a16:creationId xmlns:a16="http://schemas.microsoft.com/office/drawing/2014/main" id="{CCB99EFE-028D-7441-9569-9F6DCBCFE6BE}"/>
              </a:ext>
            </a:extLst>
          </p:cNvPr>
          <p:cNvSpPr>
            <a:spLocks noGrp="1"/>
          </p:cNvSpPr>
          <p:nvPr>
            <p:ph sz="half" idx="2"/>
          </p:nvPr>
        </p:nvSpPr>
        <p:spPr/>
        <p:txBody>
          <a:bodyPr vert="horz" lIns="91440" tIns="45720" rIns="91440" bIns="45720" rtlCol="0" anchor="t">
            <a:normAutofit/>
          </a:bodyPr>
          <a:lstStyle/>
          <a:p>
            <a:pPr marL="0" indent="0">
              <a:buNone/>
            </a:pPr>
            <a:r>
              <a:rPr lang="en-US">
                <a:latin typeface="Avenir Next LT Pro" panose="020B0504020202020204" pitchFamily="34" charset="77"/>
                <a:hlinkClick r:id="rId4"/>
              </a:rPr>
              <a:t>AppGrooves</a:t>
            </a:r>
            <a:endParaRPr lang="en-US">
              <a:latin typeface="Avenir Next LT Pro" panose="020B0504020202020204" pitchFamily="34" charset="77"/>
            </a:endParaRPr>
          </a:p>
          <a:p>
            <a:r>
              <a:rPr lang="en-US">
                <a:latin typeface="Avenir Next LT Pro" panose="020B0504020202020204" pitchFamily="34" charset="77"/>
              </a:rPr>
              <a:t>Browse more than </a:t>
            </a:r>
            <a:r>
              <a:rPr lang="en-US">
                <a:latin typeface="Avenir Next LT Pro" panose="020B0504020202020204" pitchFamily="34" charset="77"/>
                <a:hlinkClick r:id="rId5"/>
              </a:rPr>
              <a:t>600 categories</a:t>
            </a:r>
            <a:r>
              <a:rPr lang="en-US">
                <a:latin typeface="Avenir Next LT Pro" panose="020B0504020202020204" pitchFamily="34" charset="77"/>
              </a:rPr>
              <a:t> of top-ranked app</a:t>
            </a:r>
          </a:p>
        </p:txBody>
      </p:sp>
    </p:spTree>
    <p:extLst>
      <p:ext uri="{BB962C8B-B14F-4D97-AF65-F5344CB8AC3E}">
        <p14:creationId xmlns:p14="http://schemas.microsoft.com/office/powerpoint/2010/main" val="1718893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9850-F592-4F4E-A84B-3A4CD9E2844D}"/>
              </a:ext>
            </a:extLst>
          </p:cNvPr>
          <p:cNvSpPr>
            <a:spLocks noGrp="1"/>
          </p:cNvSpPr>
          <p:nvPr>
            <p:ph type="title"/>
          </p:nvPr>
        </p:nvSpPr>
        <p:spPr/>
        <p:txBody>
          <a:bodyPr>
            <a:normAutofit/>
          </a:bodyPr>
          <a:lstStyle/>
          <a:p>
            <a:r>
              <a:rPr lang="en-US">
                <a:latin typeface="Avenir Next LT Pro" panose="020B0504020202020204" pitchFamily="34" charset="77"/>
              </a:rPr>
              <a:t>Ideas and Resources for Apps </a:t>
            </a:r>
          </a:p>
        </p:txBody>
      </p:sp>
      <p:sp>
        <p:nvSpPr>
          <p:cNvPr id="4" name="Content Placeholder 3" descr="Additional resources PDF format and LiveBinder format" title="PDF and LiveBinder resources">
            <a:extLst>
              <a:ext uri="{FF2B5EF4-FFF2-40B4-BE49-F238E27FC236}">
                <a16:creationId xmlns:a16="http://schemas.microsoft.com/office/drawing/2014/main" id="{24456370-E7EC-B548-B40B-0DC2F3D17F5F}"/>
              </a:ext>
            </a:extLst>
          </p:cNvPr>
          <p:cNvSpPr>
            <a:spLocks noGrp="1"/>
          </p:cNvSpPr>
          <p:nvPr>
            <p:ph idx="1"/>
          </p:nvPr>
        </p:nvSpPr>
        <p:spPr>
          <a:xfrm>
            <a:off x="609600" y="1417638"/>
            <a:ext cx="10972800" cy="4525963"/>
          </a:xfrm>
        </p:spPr>
        <p:txBody>
          <a:bodyPr>
            <a:noAutofit/>
          </a:bodyPr>
          <a:lstStyle/>
          <a:p>
            <a:pPr marL="0" indent="0">
              <a:buNone/>
            </a:pPr>
            <a:r>
              <a:rPr lang="en-US" sz="2800" b="1" dirty="0" err="1">
                <a:solidFill>
                  <a:prstClr val="black"/>
                </a:solidFill>
                <a:latin typeface="Avenir Next LT Pro" panose="020B0504020202020204" pitchFamily="34" charset="77"/>
              </a:rPr>
              <a:t>LiveBinder</a:t>
            </a:r>
            <a:endParaRPr lang="en-US" sz="2800" b="1" dirty="0">
              <a:solidFill>
                <a:prstClr val="black"/>
              </a:solidFill>
              <a:latin typeface="Avenir Next LT Pro" panose="020B0504020202020204" pitchFamily="34" charset="77"/>
            </a:endParaRPr>
          </a:p>
          <a:p>
            <a:r>
              <a:rPr lang="en-US" sz="2800" dirty="0">
                <a:solidFill>
                  <a:prstClr val="black"/>
                </a:solidFill>
                <a:latin typeface="Avenir Next LT Pro" panose="020B0504020202020204" pitchFamily="34" charset="77"/>
              </a:rPr>
              <a:t>Click on </a:t>
            </a:r>
            <a:r>
              <a:rPr lang="en-US" sz="2800" dirty="0">
                <a:solidFill>
                  <a:prstClr val="black"/>
                </a:solidFill>
                <a:latin typeface="Avenir Next LT Pro" panose="020B0504020202020204" pitchFamily="34" charset="77"/>
                <a:hlinkClick r:id="rId3"/>
              </a:rPr>
              <a:t>Mobile Technology Link</a:t>
            </a:r>
            <a:r>
              <a:rPr lang="en-US" sz="2800" dirty="0">
                <a:solidFill>
                  <a:prstClr val="black"/>
                </a:solidFill>
                <a:latin typeface="Avenir Next LT Pro" panose="020B0504020202020204" pitchFamily="34" charset="77"/>
              </a:rPr>
              <a:t>, each handout is on a separate tab. Read online or download each handout</a:t>
            </a:r>
          </a:p>
          <a:p>
            <a:pPr marL="0" indent="0">
              <a:buNone/>
            </a:pPr>
            <a:r>
              <a:rPr lang="en-US" sz="2800" b="1" dirty="0">
                <a:latin typeface="Avenir Next LT Pro" panose="020B0504020202020204" pitchFamily="34" charset="77"/>
              </a:rPr>
              <a:t>Assistive Technology for Transition Success- PACER Center</a:t>
            </a:r>
          </a:p>
          <a:p>
            <a:r>
              <a:rPr lang="en-US" sz="2800" dirty="0">
                <a:latin typeface="Avenir Next LT Pro" panose="020B0504020202020204" pitchFamily="34" charset="77"/>
                <a:hlinkClick r:id="rId4"/>
              </a:rPr>
              <a:t>Personal Assistive Technology </a:t>
            </a:r>
            <a:r>
              <a:rPr lang="en-US" sz="2800" dirty="0">
                <a:latin typeface="Avenir Next LT Pro" panose="020B0504020202020204" pitchFamily="34" charset="77"/>
              </a:rPr>
              <a:t>devices can help people with disabilities live more independent lives in their communities.</a:t>
            </a:r>
          </a:p>
          <a:p>
            <a:pPr marL="0" indent="0">
              <a:buNone/>
            </a:pPr>
            <a:r>
              <a:rPr lang="en-US" sz="2800" b="1" dirty="0">
                <a:latin typeface="Avenir Next LT Pro" panose="020B0504020202020204" pitchFamily="34" charset="77"/>
              </a:rPr>
              <a:t>CTD- Beyond High School: Making the Transition</a:t>
            </a:r>
          </a:p>
          <a:p>
            <a:r>
              <a:rPr lang="en-US" sz="2800" dirty="0">
                <a:latin typeface="Avenir Next LT Pro" panose="020B0504020202020204" pitchFamily="34" charset="77"/>
                <a:hlinkClick r:id="rId5"/>
              </a:rPr>
              <a:t>Assistive Technology </a:t>
            </a:r>
            <a:r>
              <a:rPr lang="en-US" sz="2800" dirty="0">
                <a:latin typeface="Avenir Next LT Pro" panose="020B0504020202020204" pitchFamily="34" charset="77"/>
              </a:rPr>
              <a:t>(AT) For Teen or Young Adult</a:t>
            </a:r>
          </a:p>
          <a:p>
            <a:pPr marL="0" indent="0">
              <a:buNone/>
            </a:pPr>
            <a:endParaRPr lang="en-US" sz="2800" dirty="0">
              <a:solidFill>
                <a:prstClr val="black"/>
              </a:solidFill>
              <a:latin typeface="Avenir Next LT Pro" panose="020B0504020202020204" pitchFamily="34" charset="77"/>
            </a:endParaRPr>
          </a:p>
          <a:p>
            <a:pPr marL="0" indent="0">
              <a:buNone/>
            </a:pPr>
            <a:endParaRPr lang="en-US" b="1" dirty="0">
              <a:latin typeface="Avenir Next LT Pro" panose="020B0504020202020204" pitchFamily="34" charset="77"/>
            </a:endParaRPr>
          </a:p>
          <a:p>
            <a:pPr marL="0" indent="0">
              <a:buNone/>
            </a:pPr>
            <a:endParaRPr lang="en-US" b="1" dirty="0">
              <a:latin typeface="Avenir Next LT Pro" panose="020B0504020202020204" pitchFamily="34" charset="77"/>
            </a:endParaRPr>
          </a:p>
          <a:p>
            <a:pPr marL="0" indent="0">
              <a:buNone/>
            </a:pPr>
            <a:endParaRPr lang="en-US" sz="2400" dirty="0">
              <a:latin typeface="Avenir Next LT Pro" panose="020B0504020202020204" pitchFamily="34" charset="77"/>
            </a:endParaRPr>
          </a:p>
          <a:p>
            <a:endParaRPr lang="en-US" sz="2400" dirty="0">
              <a:latin typeface="Avenir Next LT Pro" panose="020B0504020202020204" pitchFamily="34" charset="77"/>
            </a:endParaRPr>
          </a:p>
        </p:txBody>
      </p:sp>
    </p:spTree>
    <p:extLst>
      <p:ext uri="{BB962C8B-B14F-4D97-AF65-F5344CB8AC3E}">
        <p14:creationId xmlns:p14="http://schemas.microsoft.com/office/powerpoint/2010/main" val="1695904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F913-CC1F-E44D-9E93-CA5731CF6E32}"/>
              </a:ext>
            </a:extLst>
          </p:cNvPr>
          <p:cNvSpPr>
            <a:spLocks noGrp="1"/>
          </p:cNvSpPr>
          <p:nvPr>
            <p:ph type="title"/>
          </p:nvPr>
        </p:nvSpPr>
        <p:spPr/>
        <p:txBody>
          <a:bodyPr>
            <a:normAutofit/>
          </a:bodyPr>
          <a:lstStyle/>
          <a:p>
            <a:r>
              <a:rPr lang="en-US">
                <a:latin typeface="Avenir Next LT Pro" panose="020B0504020202020204" pitchFamily="34" charset="77"/>
              </a:rPr>
              <a:t>Apps on OCALI Take 5</a:t>
            </a:r>
          </a:p>
        </p:txBody>
      </p:sp>
      <p:sp>
        <p:nvSpPr>
          <p:cNvPr id="3" name="Content Placeholder 2">
            <a:extLst>
              <a:ext uri="{FF2B5EF4-FFF2-40B4-BE49-F238E27FC236}">
                <a16:creationId xmlns:a16="http://schemas.microsoft.com/office/drawing/2014/main" id="{0FE8E216-AE61-164F-B4E0-4A8FED9357D6}"/>
              </a:ext>
            </a:extLst>
          </p:cNvPr>
          <p:cNvSpPr>
            <a:spLocks noGrp="1"/>
          </p:cNvSpPr>
          <p:nvPr>
            <p:ph sz="half" idx="2"/>
          </p:nvPr>
        </p:nvSpPr>
        <p:spPr>
          <a:xfrm>
            <a:off x="609600" y="1613742"/>
            <a:ext cx="5384800" cy="3986813"/>
          </a:xfrm>
        </p:spPr>
        <p:txBody>
          <a:bodyPr>
            <a:normAutofit/>
          </a:bodyPr>
          <a:lstStyle/>
          <a:p>
            <a:pPr marL="0" indent="0">
              <a:buNone/>
            </a:pPr>
            <a:r>
              <a:rPr lang="en-US" sz="3200">
                <a:latin typeface="Avenir Next LT Pro" panose="020B0504020202020204" pitchFamily="34" charset="77"/>
              </a:rPr>
              <a:t>To find out more about Technology for Life, Work &amp; Learning check out OCALI </a:t>
            </a:r>
            <a:r>
              <a:rPr lang="en-US" sz="3200">
                <a:latin typeface="Avenir Next LT Pro" panose="020B0504020202020204" pitchFamily="34" charset="77"/>
                <a:hlinkClick r:id="rId3"/>
              </a:rPr>
              <a:t>Take 5 Webinars</a:t>
            </a:r>
            <a:r>
              <a:rPr lang="en-US" sz="3200">
                <a:latin typeface="Avenir Next LT Pro" panose="020B0504020202020204" pitchFamily="34" charset="77"/>
              </a:rPr>
              <a:t>.</a:t>
            </a:r>
          </a:p>
        </p:txBody>
      </p:sp>
      <p:pic>
        <p:nvPicPr>
          <p:cNvPr id="8" name="Content Placeholder 7" descr="Black writing with purple color behind text. Folder name on website." title="Take 5 webinars">
            <a:extLst>
              <a:ext uri="{FF2B5EF4-FFF2-40B4-BE49-F238E27FC236}">
                <a16:creationId xmlns:a16="http://schemas.microsoft.com/office/drawing/2014/main" id="{AE1A9827-8A20-A946-8453-0269C94FED47}"/>
              </a:ext>
            </a:extLst>
          </p:cNvPr>
          <p:cNvPicPr>
            <a:picLocks noGrp="1" noChangeAspect="1"/>
          </p:cNvPicPr>
          <p:nvPr>
            <p:ph sz="half" idx="1"/>
          </p:nvPr>
        </p:nvPicPr>
        <p:blipFill>
          <a:blip r:embed="rId4"/>
          <a:stretch>
            <a:fillRect/>
          </a:stretch>
        </p:blipFill>
        <p:spPr>
          <a:xfrm>
            <a:off x="6327648" y="1884013"/>
            <a:ext cx="5384800" cy="3446272"/>
          </a:xfrm>
        </p:spPr>
      </p:pic>
    </p:spTree>
    <p:extLst>
      <p:ext uri="{BB962C8B-B14F-4D97-AF65-F5344CB8AC3E}">
        <p14:creationId xmlns:p14="http://schemas.microsoft.com/office/powerpoint/2010/main" val="462336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9850-F592-4F4E-A84B-3A4CD9E2844D}"/>
              </a:ext>
            </a:extLst>
          </p:cNvPr>
          <p:cNvSpPr>
            <a:spLocks noGrp="1"/>
          </p:cNvSpPr>
          <p:nvPr>
            <p:ph type="title"/>
          </p:nvPr>
        </p:nvSpPr>
        <p:spPr>
          <a:xfrm>
            <a:off x="609600" y="274638"/>
            <a:ext cx="10972800" cy="1143000"/>
          </a:xfrm>
        </p:spPr>
        <p:txBody>
          <a:bodyPr anchor="ctr">
            <a:normAutofit fontScale="90000"/>
          </a:bodyPr>
          <a:lstStyle/>
          <a:p>
            <a:r>
              <a:rPr lang="en-US">
                <a:latin typeface="Avenir Next LT Pro" panose="020B0504020202020204" pitchFamily="34" charset="77"/>
              </a:rPr>
              <a:t>Employment First Resources for Technology</a:t>
            </a:r>
          </a:p>
        </p:txBody>
      </p:sp>
      <p:sp>
        <p:nvSpPr>
          <p:cNvPr id="3" name="Content Placeholder 2" descr="Both links go to  hour long webinair for technoloy " title="Center for Technology and Disability ">
            <a:extLst>
              <a:ext uri="{FF2B5EF4-FFF2-40B4-BE49-F238E27FC236}">
                <a16:creationId xmlns:a16="http://schemas.microsoft.com/office/drawing/2014/main" id="{9671AAD3-7DC8-3943-AC6D-9B9033E26246}"/>
              </a:ext>
            </a:extLst>
          </p:cNvPr>
          <p:cNvSpPr>
            <a:spLocks noGrp="1"/>
          </p:cNvSpPr>
          <p:nvPr>
            <p:ph sz="half" idx="1"/>
          </p:nvPr>
        </p:nvSpPr>
        <p:spPr>
          <a:xfrm>
            <a:off x="609600" y="1600201"/>
            <a:ext cx="5384800" cy="4525963"/>
          </a:xfrm>
        </p:spPr>
        <p:txBody>
          <a:bodyPr vert="horz" lIns="91440" tIns="45720" rIns="91440" bIns="45720" rtlCol="0">
            <a:normAutofit fontScale="92500"/>
          </a:bodyPr>
          <a:lstStyle/>
          <a:p>
            <a:pPr marL="0" indent="0">
              <a:buNone/>
            </a:pPr>
            <a:r>
              <a:rPr lang="en-US">
                <a:latin typeface="Avenir Next LT Pro" panose="020B0504020202020204" pitchFamily="34" charset="77"/>
                <a:hlinkClick r:id="rId3"/>
              </a:rPr>
              <a:t>Virtual Home Walk-Through</a:t>
            </a:r>
            <a:endParaRPr lang="en-US">
              <a:latin typeface="Avenir Next LT Pro" panose="020B0504020202020204" pitchFamily="34" charset="77"/>
            </a:endParaRPr>
          </a:p>
          <a:p>
            <a:pPr marL="457200" lvl="1" indent="0" fontAlgn="ctr">
              <a:buNone/>
            </a:pPr>
            <a:r>
              <a:rPr lang="en-US" sz="2800">
                <a:latin typeface="Avenir Next LT Pro" panose="020B0504020202020204" pitchFamily="34" charset="77"/>
              </a:rPr>
              <a:t>Discover technology used in the home to support independence.</a:t>
            </a:r>
          </a:p>
          <a:p>
            <a:pPr marL="57150" indent="0" fontAlgn="ctr">
              <a:buNone/>
            </a:pPr>
            <a:r>
              <a:rPr lang="en-US">
                <a:latin typeface="Avenir Next LT Pro" panose="020B0504020202020204" pitchFamily="34" charset="77"/>
                <a:hlinkClick r:id="rId4"/>
              </a:rPr>
              <a:t>Ohio Tech Ambassador program</a:t>
            </a:r>
            <a:endParaRPr lang="en-US">
              <a:latin typeface="Avenir Next LT Pro" panose="020B0504020202020204" pitchFamily="34" charset="77"/>
            </a:endParaRPr>
          </a:p>
          <a:p>
            <a:pPr marL="57150" indent="0" fontAlgn="ctr">
              <a:buNone/>
            </a:pPr>
            <a:r>
              <a:rPr lang="en-US">
                <a:latin typeface="Avenir Next LT Pro" panose="020B0504020202020204" pitchFamily="34" charset="77"/>
              </a:rPr>
              <a:t>Five Tech Ambassadors were selected statewide to discuss how they use supportive technology at home, at school, at work and in the community.</a:t>
            </a:r>
            <a:endParaRPr lang="en-US" sz="3200">
              <a:latin typeface="Avenir Next LT Pro" panose="020B0504020202020204" pitchFamily="34" charset="77"/>
            </a:endParaRPr>
          </a:p>
          <a:p>
            <a:pPr marL="457200" lvl="1" indent="0" fontAlgn="ctr">
              <a:buNone/>
            </a:pPr>
            <a:endParaRPr lang="en-US" sz="2800">
              <a:latin typeface="Avenir Next LT Pro" panose="020B0504020202020204" pitchFamily="34" charset="77"/>
            </a:endParaRPr>
          </a:p>
        </p:txBody>
      </p:sp>
      <p:pic>
        <p:nvPicPr>
          <p:cNvPr id="6" name="Content Placeholder 5" descr="appartment outline looking into all rooms with technology ideas on equipment and in different rooms. &#10;">
            <a:extLst>
              <a:ext uri="{FF2B5EF4-FFF2-40B4-BE49-F238E27FC236}">
                <a16:creationId xmlns:a16="http://schemas.microsoft.com/office/drawing/2014/main" id="{13706937-2086-3344-896A-C8C4AD1FBE5F}"/>
              </a:ext>
            </a:extLst>
          </p:cNvPr>
          <p:cNvPicPr>
            <a:picLocks noGrp="1" noChangeAspect="1"/>
          </p:cNvPicPr>
          <p:nvPr>
            <p:ph sz="half" idx="2"/>
          </p:nvPr>
        </p:nvPicPr>
        <p:blipFill>
          <a:blip r:embed="rId5"/>
          <a:stretch>
            <a:fillRect/>
          </a:stretch>
        </p:blipFill>
        <p:spPr>
          <a:xfrm>
            <a:off x="6197600" y="1843883"/>
            <a:ext cx="5384800" cy="4038599"/>
          </a:xfrm>
          <a:noFill/>
        </p:spPr>
      </p:pic>
    </p:spTree>
    <p:extLst>
      <p:ext uri="{BB962C8B-B14F-4D97-AF65-F5344CB8AC3E}">
        <p14:creationId xmlns:p14="http://schemas.microsoft.com/office/powerpoint/2010/main" val="2402010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4E21-E899-5E4E-9DE9-5B1267F33041}"/>
              </a:ext>
            </a:extLst>
          </p:cNvPr>
          <p:cNvSpPr>
            <a:spLocks noGrp="1"/>
          </p:cNvSpPr>
          <p:nvPr>
            <p:ph type="title"/>
          </p:nvPr>
        </p:nvSpPr>
        <p:spPr/>
        <p:txBody>
          <a:bodyPr/>
          <a:lstStyle/>
          <a:p>
            <a:r>
              <a:rPr lang="en-US">
                <a:latin typeface="Avenir Next LT Pro" panose="020B0504020202020204" pitchFamily="34" charset="77"/>
              </a:rPr>
              <a:t>Summary: The Bottom Line</a:t>
            </a:r>
          </a:p>
        </p:txBody>
      </p:sp>
      <p:sp>
        <p:nvSpPr>
          <p:cNvPr id="4" name="Content Placeholder 3">
            <a:extLst>
              <a:ext uri="{FF2B5EF4-FFF2-40B4-BE49-F238E27FC236}">
                <a16:creationId xmlns:a16="http://schemas.microsoft.com/office/drawing/2014/main" id="{E0926FA7-69E0-084F-A829-92EB0105251E}"/>
              </a:ext>
            </a:extLst>
          </p:cNvPr>
          <p:cNvSpPr>
            <a:spLocks noGrp="1"/>
          </p:cNvSpPr>
          <p:nvPr>
            <p:ph idx="1"/>
          </p:nvPr>
        </p:nvSpPr>
        <p:spPr/>
        <p:txBody>
          <a:bodyPr>
            <a:normAutofit/>
          </a:bodyPr>
          <a:lstStyle/>
          <a:p>
            <a:r>
              <a:rPr lang="en-US">
                <a:latin typeface="Avenir Next LT Pro" panose="020B0504020202020204" pitchFamily="34" charset="77"/>
              </a:rPr>
              <a:t>The use of mobile technology is cost- effective because it results in decreased job coach hours during initial training and long-term follow-up and support for workers with disabilities. </a:t>
            </a:r>
          </a:p>
          <a:p>
            <a:r>
              <a:rPr lang="en-US">
                <a:latin typeface="Avenir Next LT Pro" panose="020B0504020202020204" pitchFamily="34" charset="77"/>
              </a:rPr>
              <a:t>Average cost savings:  $2025 over 24 weeks</a:t>
            </a:r>
          </a:p>
          <a:p>
            <a:r>
              <a:rPr lang="en-US">
                <a:latin typeface="Avenir Next LT Pro" panose="020B0504020202020204" pitchFamily="34" charset="77"/>
                <a:hlinkClick r:id="rId3"/>
              </a:rPr>
              <a:t>Handheld Technology Supports May 2017 Carrie Clawson</a:t>
            </a:r>
            <a:endParaRPr lang="en-US">
              <a:latin typeface="Avenir Next LT Pro" panose="020B0504020202020204" pitchFamily="34" charset="77"/>
            </a:endParaRPr>
          </a:p>
          <a:p>
            <a:endParaRPr lang="en-US">
              <a:latin typeface="Avenir Next LT Pro" panose="020B0504020202020204" pitchFamily="34" charset="77"/>
            </a:endParaRPr>
          </a:p>
          <a:p>
            <a:endParaRPr lang="en-US">
              <a:latin typeface="Avenir Next LT Pro" panose="020B0504020202020204" pitchFamily="34" charset="77"/>
            </a:endParaRPr>
          </a:p>
        </p:txBody>
      </p:sp>
    </p:spTree>
    <p:extLst>
      <p:ext uri="{BB962C8B-B14F-4D97-AF65-F5344CB8AC3E}">
        <p14:creationId xmlns:p14="http://schemas.microsoft.com/office/powerpoint/2010/main" val="1960970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4E21-E899-5E4E-9DE9-5B1267F33041}"/>
              </a:ext>
            </a:extLst>
          </p:cNvPr>
          <p:cNvSpPr>
            <a:spLocks noGrp="1"/>
          </p:cNvSpPr>
          <p:nvPr>
            <p:ph type="title"/>
          </p:nvPr>
        </p:nvSpPr>
        <p:spPr/>
        <p:txBody>
          <a:bodyPr/>
          <a:lstStyle/>
          <a:p>
            <a:r>
              <a:rPr lang="en-US">
                <a:latin typeface="Avenir Next LT Pro" panose="020B0504020202020204" pitchFamily="34" charset="77"/>
              </a:rPr>
              <a:t>Summary: Improves Job Satisfaction</a:t>
            </a:r>
          </a:p>
        </p:txBody>
      </p:sp>
      <p:sp>
        <p:nvSpPr>
          <p:cNvPr id="3" name="Content Placeholder 2">
            <a:extLst>
              <a:ext uri="{FF2B5EF4-FFF2-40B4-BE49-F238E27FC236}">
                <a16:creationId xmlns:a16="http://schemas.microsoft.com/office/drawing/2014/main" id="{B3723343-D828-0842-87E4-D2D0C446E435}"/>
              </a:ext>
            </a:extLst>
          </p:cNvPr>
          <p:cNvSpPr>
            <a:spLocks noGrp="1"/>
          </p:cNvSpPr>
          <p:nvPr>
            <p:ph idx="1"/>
          </p:nvPr>
        </p:nvSpPr>
        <p:spPr/>
        <p:txBody>
          <a:bodyPr>
            <a:normAutofit/>
          </a:bodyPr>
          <a:lstStyle/>
          <a:p>
            <a:r>
              <a:rPr lang="en-US">
                <a:solidFill>
                  <a:prstClr val="black"/>
                </a:solidFill>
                <a:latin typeface="Avenir Next LT Pro" panose="020B0504020202020204" pitchFamily="34" charset="77"/>
              </a:rPr>
              <a:t>The use of mobile technology in work settings can foster independence and self determination for workers with disabilities because there is less dependence on prompts from job coaches and supervisors and improved completion of tasks with video models, schedules and other apps.</a:t>
            </a:r>
          </a:p>
        </p:txBody>
      </p:sp>
    </p:spTree>
    <p:extLst>
      <p:ext uri="{BB962C8B-B14F-4D97-AF65-F5344CB8AC3E}">
        <p14:creationId xmlns:p14="http://schemas.microsoft.com/office/powerpoint/2010/main" val="3838235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2796-6FBB-824C-A44C-5CF520212B1B}"/>
              </a:ext>
            </a:extLst>
          </p:cNvPr>
          <p:cNvSpPr>
            <a:spLocks noGrp="1"/>
          </p:cNvSpPr>
          <p:nvPr>
            <p:ph type="title"/>
          </p:nvPr>
        </p:nvSpPr>
        <p:spPr/>
        <p:txBody>
          <a:bodyPr/>
          <a:lstStyle/>
          <a:p>
            <a:r>
              <a:rPr lang="en-US">
                <a:latin typeface="Avenir Next LT Pro" panose="020B0504020202020204" pitchFamily="34" charset="77"/>
              </a:rPr>
              <a:t>Survey</a:t>
            </a:r>
          </a:p>
        </p:txBody>
      </p:sp>
      <p:sp>
        <p:nvSpPr>
          <p:cNvPr id="3" name="Content Placeholder 2">
            <a:extLst>
              <a:ext uri="{FF2B5EF4-FFF2-40B4-BE49-F238E27FC236}">
                <a16:creationId xmlns:a16="http://schemas.microsoft.com/office/drawing/2014/main" id="{B128C680-D46E-E14B-B087-9C6C539F46FA}"/>
              </a:ext>
            </a:extLst>
          </p:cNvPr>
          <p:cNvSpPr>
            <a:spLocks noGrp="1"/>
          </p:cNvSpPr>
          <p:nvPr>
            <p:ph idx="1"/>
          </p:nvPr>
        </p:nvSpPr>
        <p:spPr/>
        <p:txBody>
          <a:bodyPr vert="horz" lIns="91440" tIns="45720" rIns="91440" bIns="45720" rtlCol="0" anchor="t">
            <a:normAutofit/>
          </a:bodyPr>
          <a:lstStyle/>
          <a:p>
            <a:r>
              <a:rPr lang="en-US" dirty="0">
                <a:latin typeface="Avenir Next LT Pro" panose="020B0504020202020204" pitchFamily="34" charset="77"/>
              </a:rPr>
              <a:t>Please take a few minutes to complete a short survey and provide feedback on the What Works for Work session information and resources.</a:t>
            </a:r>
          </a:p>
          <a:p>
            <a:r>
              <a:rPr lang="en-US" dirty="0">
                <a:latin typeface="Avenir Next LT Pro" panose="020B0504020202020204" pitchFamily="34" charset="77"/>
              </a:rPr>
              <a:t>Need CEUs? Complete an </a:t>
            </a:r>
            <a:r>
              <a:rPr lang="en-US" dirty="0">
                <a:latin typeface="Avenir Next LT Pro" panose="020B0504020202020204" pitchFamily="34" charset="77"/>
                <a:hlinkClick r:id="rId3"/>
              </a:rPr>
              <a:t>eight-question Survey </a:t>
            </a:r>
            <a:r>
              <a:rPr lang="en-US" dirty="0">
                <a:latin typeface="Avenir Next LT Pro" panose="020B0504020202020204" pitchFamily="34" charset="77"/>
              </a:rPr>
              <a:t>with 75% accuracy to receive a certificate of attendance.</a:t>
            </a:r>
          </a:p>
          <a:p>
            <a:pPr marL="0" indent="0">
              <a:buNone/>
            </a:pPr>
            <a:endParaRPr lang="en-US" dirty="0">
              <a:latin typeface="Avenir Next LT Pro" panose="020B0504020202020204" pitchFamily="34" charset="77"/>
            </a:endParaRPr>
          </a:p>
        </p:txBody>
      </p:sp>
    </p:spTree>
    <p:extLst>
      <p:ext uri="{BB962C8B-B14F-4D97-AF65-F5344CB8AC3E}">
        <p14:creationId xmlns:p14="http://schemas.microsoft.com/office/powerpoint/2010/main" val="3200136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D9EF3-EAE0-B64C-BE2C-1BF03DC12D17}"/>
              </a:ext>
            </a:extLst>
          </p:cNvPr>
          <p:cNvSpPr>
            <a:spLocks noGrp="1"/>
          </p:cNvSpPr>
          <p:nvPr>
            <p:ph type="title"/>
          </p:nvPr>
        </p:nvSpPr>
        <p:spPr>
          <a:xfrm>
            <a:off x="609601" y="273050"/>
            <a:ext cx="5635924" cy="2590920"/>
          </a:xfrm>
        </p:spPr>
        <p:txBody>
          <a:bodyPr>
            <a:normAutofit fontScale="90000"/>
          </a:bodyPr>
          <a:lstStyle/>
          <a:p>
            <a:r>
              <a:rPr lang="en-US" sz="6000" b="1" dirty="0">
                <a:latin typeface="Avenir Next LT Pro" panose="020B0504020202020204" pitchFamily="34" charset="77"/>
              </a:rPr>
              <a:t>So Where Should I Begin!?!</a:t>
            </a:r>
          </a:p>
        </p:txBody>
      </p:sp>
      <p:sp>
        <p:nvSpPr>
          <p:cNvPr id="7" name="Text Placeholder 6">
            <a:extLst>
              <a:ext uri="{FF2B5EF4-FFF2-40B4-BE49-F238E27FC236}">
                <a16:creationId xmlns:a16="http://schemas.microsoft.com/office/drawing/2014/main" id="{193B83A4-2C9D-2740-910F-E17015610929}"/>
              </a:ext>
            </a:extLst>
          </p:cNvPr>
          <p:cNvSpPr>
            <a:spLocks noGrp="1"/>
          </p:cNvSpPr>
          <p:nvPr>
            <p:ph type="body" sz="half" idx="2"/>
          </p:nvPr>
        </p:nvSpPr>
        <p:spPr>
          <a:xfrm>
            <a:off x="609601" y="2950234"/>
            <a:ext cx="5601418" cy="3175930"/>
          </a:xfrm>
        </p:spPr>
        <p:txBody>
          <a:bodyPr>
            <a:normAutofit/>
          </a:bodyPr>
          <a:lstStyle/>
          <a:p>
            <a:r>
              <a:rPr lang="en-US" sz="2800" dirty="0">
                <a:latin typeface="Avenir Next LT Pro" panose="020B0504020202020204" pitchFamily="34" charset="77"/>
              </a:rPr>
              <a:t>With so many options available, is there a logical place to start when considering the use of apps?</a:t>
            </a:r>
          </a:p>
        </p:txBody>
      </p:sp>
      <p:pic>
        <p:nvPicPr>
          <p:cNvPr id="9" name="Content Placeholder 8" descr="Small square tiles with picture of mobile apps on them all piled together." title="Pile of Colorful tiles">
            <a:extLst>
              <a:ext uri="{FF2B5EF4-FFF2-40B4-BE49-F238E27FC236}">
                <a16:creationId xmlns:a16="http://schemas.microsoft.com/office/drawing/2014/main" id="{7D42CE78-308E-6445-9D8E-BACD4B3DBB0A}"/>
              </a:ext>
            </a:extLst>
          </p:cNvPr>
          <p:cNvPicPr>
            <a:picLocks noGrp="1" noChangeAspect="1"/>
          </p:cNvPicPr>
          <p:nvPr>
            <p:ph idx="1"/>
          </p:nvPr>
        </p:nvPicPr>
        <p:blipFill>
          <a:blip r:embed="rId3"/>
          <a:stretch>
            <a:fillRect/>
          </a:stretch>
        </p:blipFill>
        <p:spPr>
          <a:xfrm>
            <a:off x="6503463" y="2288441"/>
            <a:ext cx="5080000" cy="2857500"/>
          </a:xfrm>
        </p:spPr>
      </p:pic>
    </p:spTree>
    <p:extLst>
      <p:ext uri="{BB962C8B-B14F-4D97-AF65-F5344CB8AC3E}">
        <p14:creationId xmlns:p14="http://schemas.microsoft.com/office/powerpoint/2010/main" val="106845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F014-F3BF-4D45-A8DF-5CC49A63D92B}"/>
              </a:ext>
            </a:extLst>
          </p:cNvPr>
          <p:cNvSpPr>
            <a:spLocks noGrp="1"/>
          </p:cNvSpPr>
          <p:nvPr>
            <p:ph type="title"/>
          </p:nvPr>
        </p:nvSpPr>
        <p:spPr>
          <a:xfrm>
            <a:off x="609601" y="273050"/>
            <a:ext cx="3513825" cy="1780038"/>
          </a:xfrm>
        </p:spPr>
        <p:txBody>
          <a:bodyPr>
            <a:normAutofit/>
          </a:bodyPr>
          <a:lstStyle/>
          <a:p>
            <a:pPr algn="ctr"/>
            <a:r>
              <a:rPr lang="en-US" sz="3600" dirty="0">
                <a:latin typeface="Avenir Next LT Pro" panose="020B0504020202020204" pitchFamily="34" charset="77"/>
              </a:rPr>
              <a:t>Begin With Preloaded Apps</a:t>
            </a:r>
          </a:p>
        </p:txBody>
      </p:sp>
      <p:sp>
        <p:nvSpPr>
          <p:cNvPr id="3" name="Text Placeholder 2"/>
          <p:cNvSpPr>
            <a:spLocks noGrp="1"/>
          </p:cNvSpPr>
          <p:nvPr>
            <p:ph type="body" sz="half" idx="2"/>
          </p:nvPr>
        </p:nvSpPr>
        <p:spPr>
          <a:xfrm>
            <a:off x="609601" y="2708694"/>
            <a:ext cx="3513825" cy="3071004"/>
          </a:xfrm>
        </p:spPr>
        <p:txBody>
          <a:bodyPr vert="horz" lIns="91440" tIns="45720" rIns="91440" bIns="45720" rtlCol="0" anchor="t">
            <a:normAutofit/>
          </a:bodyPr>
          <a:lstStyle/>
          <a:p>
            <a:pPr algn="r"/>
            <a:r>
              <a:rPr lang="en-US" sz="2800" b="1" dirty="0">
                <a:latin typeface="Avenir Next LT Pro"/>
              </a:rPr>
              <a:t>Preloaded App Examples</a:t>
            </a:r>
          </a:p>
        </p:txBody>
      </p:sp>
      <p:sp>
        <p:nvSpPr>
          <p:cNvPr id="4" name="Content Placeholder 3"/>
          <p:cNvSpPr>
            <a:spLocks noGrp="1"/>
          </p:cNvSpPr>
          <p:nvPr>
            <p:ph idx="1"/>
          </p:nvPr>
        </p:nvSpPr>
        <p:spPr>
          <a:xfrm>
            <a:off x="4347713" y="273051"/>
            <a:ext cx="7234687" cy="5853113"/>
          </a:xfrm>
        </p:spPr>
        <p:txBody>
          <a:bodyPr>
            <a:normAutofit/>
          </a:bodyPr>
          <a:lstStyle/>
          <a:p>
            <a:pPr>
              <a:lnSpc>
                <a:spcPct val="110000"/>
              </a:lnSpc>
              <a:defRPr/>
            </a:pPr>
            <a:r>
              <a:rPr lang="en-US" sz="2800" dirty="0">
                <a:latin typeface="Avenir Next LT Pro" panose="020B0504020202020204" pitchFamily="34" charset="77"/>
                <a:cs typeface="Arial" charset="0"/>
              </a:rPr>
              <a:t>Calendar and Reminders for alarms and prompts</a:t>
            </a:r>
          </a:p>
          <a:p>
            <a:pPr>
              <a:lnSpc>
                <a:spcPct val="110000"/>
              </a:lnSpc>
              <a:defRPr/>
            </a:pPr>
            <a:r>
              <a:rPr lang="en-US" sz="2800" dirty="0">
                <a:latin typeface="Avenir Next LT Pro" panose="020B0504020202020204" pitchFamily="34" charset="77"/>
                <a:cs typeface="Arial" charset="0"/>
              </a:rPr>
              <a:t>Camera for visual schedules</a:t>
            </a:r>
          </a:p>
          <a:p>
            <a:pPr>
              <a:lnSpc>
                <a:spcPct val="110000"/>
              </a:lnSpc>
              <a:defRPr/>
            </a:pPr>
            <a:r>
              <a:rPr lang="en-US" sz="2800" dirty="0">
                <a:latin typeface="Avenir Next LT Pro" panose="020B0504020202020204" pitchFamily="34" charset="77"/>
                <a:cs typeface="Arial" charset="0"/>
              </a:rPr>
              <a:t>Video Camera for instructional video modeling</a:t>
            </a:r>
          </a:p>
          <a:p>
            <a:pPr>
              <a:lnSpc>
                <a:spcPct val="110000"/>
              </a:lnSpc>
              <a:defRPr/>
            </a:pPr>
            <a:r>
              <a:rPr lang="en-US" sz="2800" dirty="0">
                <a:latin typeface="Avenir Next LT Pro" panose="020B0504020202020204" pitchFamily="34" charset="77"/>
                <a:cs typeface="Arial" charset="0"/>
              </a:rPr>
              <a:t>Maps for transitioning to locations, transportation</a:t>
            </a:r>
          </a:p>
          <a:p>
            <a:pPr>
              <a:lnSpc>
                <a:spcPct val="110000"/>
              </a:lnSpc>
              <a:defRPr/>
            </a:pPr>
            <a:r>
              <a:rPr lang="en-US" sz="2800" dirty="0">
                <a:latin typeface="Avenir Next LT Pro" panose="020B0504020202020204" pitchFamily="34" charset="77"/>
                <a:cs typeface="Arial" charset="0"/>
              </a:rPr>
              <a:t>Clock, timer, alarm, stopwatch for staying on task, moving through a sequence of tasks</a:t>
            </a:r>
          </a:p>
          <a:p>
            <a:pPr>
              <a:lnSpc>
                <a:spcPct val="110000"/>
              </a:lnSpc>
              <a:defRPr/>
            </a:pPr>
            <a:r>
              <a:rPr lang="en-US" sz="2800" dirty="0">
                <a:latin typeface="Avenir Next LT Pro" panose="020B0504020202020204" pitchFamily="34" charset="77"/>
                <a:cs typeface="Arial" charset="0"/>
              </a:rPr>
              <a:t>Bedtime reminder on phone</a:t>
            </a:r>
          </a:p>
          <a:p>
            <a:endParaRPr lang="en-US" dirty="0">
              <a:latin typeface="Avenir Next LT Pro" panose="020B0504020202020204" pitchFamily="34" charset="77"/>
            </a:endParaRPr>
          </a:p>
        </p:txBody>
      </p:sp>
    </p:spTree>
    <p:extLst>
      <p:ext uri="{BB962C8B-B14F-4D97-AF65-F5344CB8AC3E}">
        <p14:creationId xmlns:p14="http://schemas.microsoft.com/office/powerpoint/2010/main" val="1264459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F014-F3BF-4D45-A8DF-5CC49A63D92B}"/>
              </a:ext>
            </a:extLst>
          </p:cNvPr>
          <p:cNvSpPr>
            <a:spLocks noGrp="1"/>
          </p:cNvSpPr>
          <p:nvPr>
            <p:ph type="title"/>
          </p:nvPr>
        </p:nvSpPr>
        <p:spPr/>
        <p:txBody>
          <a:bodyPr/>
          <a:lstStyle/>
          <a:p>
            <a:r>
              <a:rPr lang="en-US" dirty="0">
                <a:latin typeface="Avenir Next LT Pro" panose="020B0504020202020204" pitchFamily="34" charset="77"/>
              </a:rPr>
              <a:t>Example of Using Phone Camera</a:t>
            </a:r>
          </a:p>
        </p:txBody>
      </p:sp>
      <p:sp>
        <p:nvSpPr>
          <p:cNvPr id="4" name="Content Placeholder 3"/>
          <p:cNvSpPr>
            <a:spLocks noGrp="1"/>
          </p:cNvSpPr>
          <p:nvPr>
            <p:ph sz="half" idx="1"/>
          </p:nvPr>
        </p:nvSpPr>
        <p:spPr>
          <a:xfrm>
            <a:off x="793630" y="1375912"/>
            <a:ext cx="5942642" cy="4525963"/>
          </a:xfrm>
        </p:spPr>
        <p:txBody>
          <a:bodyPr>
            <a:normAutofit fontScale="92500"/>
          </a:bodyPr>
          <a:lstStyle/>
          <a:p>
            <a:r>
              <a:rPr lang="en-US" sz="3200" dirty="0">
                <a:solidFill>
                  <a:prstClr val="black"/>
                </a:solidFill>
                <a:latin typeface="Avenir Next LT Pro" panose="020B0504020202020204" pitchFamily="34" charset="77"/>
              </a:rPr>
              <a:t>Use the camera on your phone to create a visual schedule of tasks and place in an album. </a:t>
            </a:r>
          </a:p>
          <a:p>
            <a:r>
              <a:rPr lang="en-US" sz="3200" dirty="0">
                <a:solidFill>
                  <a:prstClr val="black"/>
                </a:solidFill>
                <a:latin typeface="Avenir Next LT Pro" panose="020B0504020202020204" pitchFamily="34" charset="77"/>
              </a:rPr>
              <a:t>Teach the worker how to use this to move from one task to another. You can also create a slide show so worker can review all tasks at the start of their shift. </a:t>
            </a:r>
          </a:p>
        </p:txBody>
      </p:sp>
      <p:pic>
        <p:nvPicPr>
          <p:cNvPr id="12" name="Content Placeholder 11" descr="Screenshot of a cell phone folder labeled- albums- Ray's Job Tasks with three square tile images for tasks" title="Ray's Job Tasks Album from Smartphone"/>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7312335" y="1393164"/>
            <a:ext cx="3017308" cy="4525963"/>
          </a:xfrm>
          <a:ln>
            <a:solidFill>
              <a:schemeClr val="tx1"/>
            </a:solidFill>
          </a:ln>
        </p:spPr>
      </p:pic>
    </p:spTree>
    <p:extLst>
      <p:ext uri="{BB962C8B-B14F-4D97-AF65-F5344CB8AC3E}">
        <p14:creationId xmlns:p14="http://schemas.microsoft.com/office/powerpoint/2010/main" val="351060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481559" y="119511"/>
            <a:ext cx="8408399" cy="1485900"/>
          </a:xfrm>
        </p:spPr>
        <p:txBody>
          <a:bodyPr>
            <a:normAutofit/>
          </a:bodyPr>
          <a:lstStyle/>
          <a:p>
            <a:r>
              <a:rPr lang="en-US" dirty="0">
                <a:latin typeface="Avenir Next LT Pro" panose="020B0504020202020204" pitchFamily="34" charset="77"/>
              </a:rPr>
              <a:t>Visual and Auditory Prompt</a:t>
            </a:r>
            <a:br>
              <a:rPr lang="en-US" dirty="0">
                <a:latin typeface="Avenir Next LT Pro" panose="020B0504020202020204" pitchFamily="34" charset="77"/>
              </a:rPr>
            </a:br>
            <a:r>
              <a:rPr lang="en-US" sz="3000" dirty="0">
                <a:latin typeface="Avenir Next LT Pro" panose="020B0504020202020204" pitchFamily="34" charset="77"/>
              </a:rPr>
              <a:t>More independence, no people support</a:t>
            </a:r>
          </a:p>
        </p:txBody>
      </p:sp>
      <p:sp>
        <p:nvSpPr>
          <p:cNvPr id="3" name="Content Placeholder 2"/>
          <p:cNvSpPr>
            <a:spLocks noGrp="1"/>
          </p:cNvSpPr>
          <p:nvPr>
            <p:ph sz="half" idx="1"/>
          </p:nvPr>
        </p:nvSpPr>
        <p:spPr>
          <a:xfrm>
            <a:off x="621103" y="1531189"/>
            <a:ext cx="7527474" cy="5020082"/>
          </a:xfrm>
        </p:spPr>
        <p:txBody>
          <a:bodyPr vert="horz" lIns="91440" tIns="45720" rIns="91440" bIns="45720" rtlCol="0" anchor="t">
            <a:normAutofit lnSpcReduction="10000"/>
          </a:bodyPr>
          <a:lstStyle/>
          <a:p>
            <a:pPr>
              <a:lnSpc>
                <a:spcPct val="120000"/>
              </a:lnSpc>
            </a:pPr>
            <a:r>
              <a:rPr lang="en-US" b="1" dirty="0">
                <a:latin typeface="Avenir Next LT Pro" panose="020B0504020202020204" pitchFamily="34" charset="77"/>
              </a:rPr>
              <a:t>Example:</a:t>
            </a:r>
            <a:r>
              <a:rPr lang="en-US" dirty="0">
                <a:latin typeface="Avenir Next LT Pro" panose="020B0504020202020204" pitchFamily="34" charset="77"/>
              </a:rPr>
              <a:t> Ray is a young man with DD who gets distracted on the job. He likes to talk to anyone about the Cleveland Guardians</a:t>
            </a:r>
          </a:p>
          <a:p>
            <a:pPr>
              <a:lnSpc>
                <a:spcPct val="120000"/>
              </a:lnSpc>
            </a:pPr>
            <a:r>
              <a:rPr lang="en-US" dirty="0">
                <a:latin typeface="Avenir Next LT Pro" panose="020B0504020202020204" pitchFamily="34" charset="77"/>
              </a:rPr>
              <a:t>The team brainstormed and decided to start with using the alarms that come with his phone.</a:t>
            </a:r>
          </a:p>
          <a:p>
            <a:pPr>
              <a:lnSpc>
                <a:spcPct val="120000"/>
              </a:lnSpc>
            </a:pPr>
            <a:r>
              <a:rPr lang="en-US" dirty="0">
                <a:latin typeface="Avenir Next LT Pro" panose="020B0504020202020204" pitchFamily="34" charset="77"/>
              </a:rPr>
              <a:t>They tracked how many times each shift he stayed on task and if he met his goal, he was rewarded with listening to his favorite music on the phone during break.</a:t>
            </a:r>
          </a:p>
          <a:p>
            <a:endParaRPr lang="en-US" dirty="0">
              <a:latin typeface="Avenir Next LT Pro" panose="020B0504020202020204" pitchFamily="34" charset="77"/>
            </a:endParaRPr>
          </a:p>
        </p:txBody>
      </p:sp>
      <p:pic>
        <p:nvPicPr>
          <p:cNvPr id="9" name="Content Placeholder 8" descr="Screen with three alarms turned on for three different activities." title="Cell phone alarm screen"/>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006" b="28650"/>
          <a:stretch/>
        </p:blipFill>
        <p:spPr>
          <a:xfrm>
            <a:off x="8804607" y="2381788"/>
            <a:ext cx="3055842" cy="3039113"/>
          </a:xfrm>
        </p:spPr>
      </p:pic>
    </p:spTree>
    <p:extLst>
      <p:ext uri="{BB962C8B-B14F-4D97-AF65-F5344CB8AC3E}">
        <p14:creationId xmlns:p14="http://schemas.microsoft.com/office/powerpoint/2010/main" val="3617691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8E5A3-F237-9844-B81C-6F9D3B32AFA0}"/>
              </a:ext>
            </a:extLst>
          </p:cNvPr>
          <p:cNvSpPr>
            <a:spLocks noGrp="1"/>
          </p:cNvSpPr>
          <p:nvPr>
            <p:ph type="title"/>
          </p:nvPr>
        </p:nvSpPr>
        <p:spPr/>
        <p:txBody>
          <a:bodyPr/>
          <a:lstStyle/>
          <a:p>
            <a:r>
              <a:rPr lang="en-US" dirty="0">
                <a:latin typeface="Avenir Next LT Pro" panose="020B0504020202020204" pitchFamily="34" charset="77"/>
              </a:rPr>
              <a:t>Apps for Sleep</a:t>
            </a:r>
          </a:p>
        </p:txBody>
      </p:sp>
      <p:sp>
        <p:nvSpPr>
          <p:cNvPr id="12" name="Content Placeholder 11">
            <a:extLst>
              <a:ext uri="{FF2B5EF4-FFF2-40B4-BE49-F238E27FC236}">
                <a16:creationId xmlns:a16="http://schemas.microsoft.com/office/drawing/2014/main" id="{EEC9973E-57ED-B349-81FB-E95EFEE1C42E}"/>
              </a:ext>
            </a:extLst>
          </p:cNvPr>
          <p:cNvSpPr>
            <a:spLocks noGrp="1"/>
          </p:cNvSpPr>
          <p:nvPr>
            <p:ph sz="half" idx="1"/>
          </p:nvPr>
        </p:nvSpPr>
        <p:spPr>
          <a:xfrm>
            <a:off x="609599" y="1600201"/>
            <a:ext cx="6929887" cy="4525963"/>
          </a:xfrm>
        </p:spPr>
        <p:txBody>
          <a:bodyPr>
            <a:normAutofit fontScale="92500" lnSpcReduction="10000"/>
          </a:bodyPr>
          <a:lstStyle/>
          <a:p>
            <a:pPr marL="0" indent="0">
              <a:lnSpc>
                <a:spcPct val="110000"/>
              </a:lnSpc>
              <a:buNone/>
            </a:pPr>
            <a:r>
              <a:rPr lang="en-US" sz="3600" dirty="0">
                <a:latin typeface="Avenir Next LT Pro" panose="020B0504020202020204" pitchFamily="34" charset="77"/>
                <a:hlinkClick r:id="rId3"/>
              </a:rPr>
              <a:t>Bedtime App</a:t>
            </a:r>
            <a:endParaRPr lang="en-US" sz="3600" dirty="0">
              <a:latin typeface="Avenir Next LT Pro" panose="020B0504020202020204" pitchFamily="34" charset="77"/>
            </a:endParaRPr>
          </a:p>
          <a:p>
            <a:pPr lvl="1">
              <a:lnSpc>
                <a:spcPct val="110000"/>
              </a:lnSpc>
            </a:pPr>
            <a:r>
              <a:rPr lang="en-US" sz="3200" dirty="0">
                <a:latin typeface="Avenir Next LT Pro" panose="020B0504020202020204" pitchFamily="34" charset="77"/>
              </a:rPr>
              <a:t>For workers or students who may not be getting enough sleep and are often tired while working.</a:t>
            </a:r>
          </a:p>
          <a:p>
            <a:pPr lvl="1">
              <a:lnSpc>
                <a:spcPct val="110000"/>
              </a:lnSpc>
            </a:pPr>
            <a:r>
              <a:rPr lang="en-US" sz="3200" dirty="0">
                <a:latin typeface="Avenir Next LT Pro" panose="020B0504020202020204" pitchFamily="34" charset="77"/>
              </a:rPr>
              <a:t>Set the desired amount of time to sleep each night, and the Clock app can remind it is time for bed and sound an alarm to wake for work</a:t>
            </a:r>
          </a:p>
          <a:p>
            <a:pPr marL="457200" lvl="1" indent="0">
              <a:buNone/>
            </a:pPr>
            <a:endParaRPr lang="en-US" dirty="0">
              <a:latin typeface="Avenir Next LT Pro" panose="020B0504020202020204" pitchFamily="34" charset="77"/>
            </a:endParaRPr>
          </a:p>
          <a:p>
            <a:pPr marL="0" indent="0">
              <a:buNone/>
            </a:pPr>
            <a:endParaRPr lang="en-US" dirty="0">
              <a:latin typeface="Avenir Next LT Pro" panose="020B0504020202020204" pitchFamily="34" charset="77"/>
            </a:endParaRPr>
          </a:p>
        </p:txBody>
      </p:sp>
      <p:pic>
        <p:nvPicPr>
          <p:cNvPr id="15" name="Content Placeholder 14" descr="Within Bedtime App&#10;&#10;smartphone screen showing set up for Bedtime app. ">
            <a:extLst>
              <a:ext uri="{FF2B5EF4-FFF2-40B4-BE49-F238E27FC236}">
                <a16:creationId xmlns:a16="http://schemas.microsoft.com/office/drawing/2014/main" id="{49C14550-905A-504E-AB38-053EC6412EEF}"/>
              </a:ext>
            </a:extLst>
          </p:cNvPr>
          <p:cNvPicPr>
            <a:picLocks noGrp="1" noChangeAspect="1"/>
          </p:cNvPicPr>
          <p:nvPr>
            <p:ph sz="half" idx="2"/>
          </p:nvPr>
        </p:nvPicPr>
        <p:blipFill>
          <a:blip r:embed="rId4"/>
          <a:stretch>
            <a:fillRect/>
          </a:stretch>
        </p:blipFill>
        <p:spPr>
          <a:xfrm>
            <a:off x="8670544" y="855345"/>
            <a:ext cx="2777744" cy="4904454"/>
          </a:xfrm>
        </p:spPr>
      </p:pic>
    </p:spTree>
    <p:extLst>
      <p:ext uri="{BB962C8B-B14F-4D97-AF65-F5344CB8AC3E}">
        <p14:creationId xmlns:p14="http://schemas.microsoft.com/office/powerpoint/2010/main" val="4165413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cf0b33e-1905-47e5-996b-0077f99af4d6">
      <UserInfo>
        <DisplayName>Starr Dobush</DisplayName>
        <AccountId>16</AccountId>
        <AccountType/>
      </UserInfo>
      <UserInfo>
        <DisplayName>Chris Filler</DisplayName>
        <AccountId>12</AccountId>
        <AccountType/>
      </UserInfo>
      <UserInfo>
        <DisplayName>Jenna Allen</DisplayName>
        <AccountId>94</AccountId>
        <AccountType/>
      </UserInfo>
    </SharedWithUsers>
  </documentManagement>
</p:properties>
</file>

<file path=customXml/itemProps1.xml><?xml version="1.0" encoding="utf-8"?>
<ds:datastoreItem xmlns:ds="http://schemas.openxmlformats.org/officeDocument/2006/customXml" ds:itemID="{39563E30-A352-4620-BF0F-CD9DA9BF7EDA}">
  <ds:schemaRefs>
    <ds:schemaRef ds:uri="5cf0b33e-1905-47e5-996b-0077f99af4d6"/>
    <ds:schemaRef ds:uri="a57ec7f8-8b67-4735-931f-8ffdcef4b5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F448E2-DA72-4022-8B99-9D88C56C7CF8}">
  <ds:schemaRefs>
    <ds:schemaRef ds:uri="http://schemas.microsoft.com/sharepoint/v3/contenttype/forms"/>
  </ds:schemaRefs>
</ds:datastoreItem>
</file>

<file path=customXml/itemProps3.xml><?xml version="1.0" encoding="utf-8"?>
<ds:datastoreItem xmlns:ds="http://schemas.openxmlformats.org/officeDocument/2006/customXml" ds:itemID="{055A2DF3-DFCA-4CC6-B177-B288A419E21B}">
  <ds:schemaRefs>
    <ds:schemaRef ds:uri="http://purl.org/dc/terms/"/>
    <ds:schemaRef ds:uri="5cf0b33e-1905-47e5-996b-0077f99af4d6"/>
    <ds:schemaRef ds:uri="http://purl.org/dc/dcmitype/"/>
    <ds:schemaRef ds:uri="a57ec7f8-8b67-4735-931f-8ffdcef4b5a3"/>
    <ds:schemaRef ds:uri="http://schemas.microsoft.com/office/2006/documentManagement/types"/>
    <ds:schemaRef ds:uri="http://schemas.microsoft.com/office/infopath/2007/PartnerControls"/>
    <ds:schemaRef ds:uri="http://www.w3.org/XML/1998/namespace"/>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213</TotalTime>
  <Words>4087</Words>
  <Application>Microsoft Macintosh PowerPoint</Application>
  <PresentationFormat>Widescreen</PresentationFormat>
  <Paragraphs>405</Paragraphs>
  <Slides>47</Slides>
  <Notes>41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Avenir Book</vt:lpstr>
      <vt:lpstr>Avenir LT Std 45 Book</vt:lpstr>
      <vt:lpstr>Avenir Next LT Pro</vt:lpstr>
      <vt:lpstr>Calibri</vt:lpstr>
      <vt:lpstr>Courier New</vt:lpstr>
      <vt:lpstr>Wingdings</vt:lpstr>
      <vt:lpstr>Office Theme</vt:lpstr>
      <vt:lpstr>“What Works for Work”</vt:lpstr>
      <vt:lpstr>What Is Mobile Technology?</vt:lpstr>
      <vt:lpstr>Mobile Technology </vt:lpstr>
      <vt:lpstr> It’s an App world, the Web just lives in it  (Source: FinancesOnline) </vt:lpstr>
      <vt:lpstr>So Where Should I Begin!?!</vt:lpstr>
      <vt:lpstr>Begin With Preloaded Apps</vt:lpstr>
      <vt:lpstr>Example of Using Phone Camera</vt:lpstr>
      <vt:lpstr>Visual and Auditory Prompt More independence, no people support</vt:lpstr>
      <vt:lpstr>Apps for Sleep</vt:lpstr>
      <vt:lpstr>Which App or Mobile Technology Should I Use?</vt:lpstr>
      <vt:lpstr>SETT: Student Assessment</vt:lpstr>
      <vt:lpstr>SETT: Environment</vt:lpstr>
      <vt:lpstr>SETT: Task</vt:lpstr>
      <vt:lpstr>SETT: Tool</vt:lpstr>
      <vt:lpstr>Do you have the right tool?  Does the device match the learner? WHAT IS SIFTS?</vt:lpstr>
      <vt:lpstr>Assistive Technology (AT) Tools (Apps, Software, Hardware)</vt:lpstr>
      <vt:lpstr>Rubric to Evaluate App</vt:lpstr>
      <vt:lpstr>What Next?</vt:lpstr>
      <vt:lpstr>Evernote Basic</vt:lpstr>
      <vt:lpstr>CanPlan</vt:lpstr>
      <vt:lpstr>MeMinder by CreateAbility</vt:lpstr>
      <vt:lpstr>Coaching Via Technology</vt:lpstr>
      <vt:lpstr>Activity</vt:lpstr>
      <vt:lpstr>Hands on Practice with Apps</vt:lpstr>
      <vt:lpstr>App Practice Activity</vt:lpstr>
      <vt:lpstr>App Practice Activity: Scenarios</vt:lpstr>
      <vt:lpstr>App Practice Activity: Share Out</vt:lpstr>
      <vt:lpstr>Self Instruction and Technology</vt:lpstr>
      <vt:lpstr>Employment Challenges and Technology</vt:lpstr>
      <vt:lpstr>Job Challenge- How to Start </vt:lpstr>
      <vt:lpstr>Job Challenge- Ask the Same Questions </vt:lpstr>
      <vt:lpstr>Job Challenge- Anxiety </vt:lpstr>
      <vt:lpstr>Job Challenge- Interview </vt:lpstr>
      <vt:lpstr>Jeff: Technology at Work</vt:lpstr>
      <vt:lpstr>Technology and Jeff’s Results  </vt:lpstr>
      <vt:lpstr>Combining Mobile Technology with Other EBPs</vt:lpstr>
      <vt:lpstr>Discussion</vt:lpstr>
      <vt:lpstr>Tips When Purchasing Apps</vt:lpstr>
      <vt:lpstr>Where Can I Find More Apps?</vt:lpstr>
      <vt:lpstr>OCALI Lending Library</vt:lpstr>
      <vt:lpstr>Apps Database!</vt:lpstr>
      <vt:lpstr>Ideas and Resources for Apps </vt:lpstr>
      <vt:lpstr>Apps on OCALI Take 5</vt:lpstr>
      <vt:lpstr>Employment First Resources for Technology</vt:lpstr>
      <vt:lpstr>Summary: The Bottom Line</vt:lpstr>
      <vt:lpstr>Summary: Improves Job Satisfaction</vt:lpstr>
      <vt:lpstr>Survey</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Works for Work”</dc:title>
  <dc:subject>Mobile Technology</dc:subject>
  <dc:creator>Staff OCALI Lifespan Transition Center</dc:creator>
  <cp:keywords>Evidence Based Predictor, Mobile Technology</cp:keywords>
  <dc:description>Materials developed for What Works for Work grant, through the Ohio Developmental Disabilities council resources guidance on Evidence Based Practices and Predictors
</dc:description>
  <cp:lastModifiedBy>Starr Dobush</cp:lastModifiedBy>
  <cp:revision>3</cp:revision>
  <cp:lastPrinted>2017-09-11T17:42:02Z</cp:lastPrinted>
  <dcterms:created xsi:type="dcterms:W3CDTF">2013-10-03T19:25:10Z</dcterms:created>
  <dcterms:modified xsi:type="dcterms:W3CDTF">2021-10-15T17:23:47Z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ies>
</file>