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88" r:id="rId4"/>
    <p:sldMasterId id="2147483689" r:id="rId5"/>
    <p:sldMasterId id="214748369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y="6858000" cx="9144000"/>
  <p:notesSz cx="6858000" cy="9144000"/>
  <p:embeddedFontLst>
    <p:embeddedFont>
      <p:font typeface="Merriweather Sans"/>
      <p:regular r:id="rId61"/>
      <p:bold r:id="rId62"/>
      <p:italic r:id="rId63"/>
      <p:boldItalic r:id="rId64"/>
    </p:embeddedFont>
    <p:embeddedFont>
      <p:font typeface="Amatic SC"/>
      <p:regular r:id="rId65"/>
      <p:bold r:id="rId66"/>
    </p:embeddedFont>
    <p:embeddedFont>
      <p:font typeface="Cabin"/>
      <p:regular r:id="rId67"/>
      <p:bold r:id="rId68"/>
      <p:italic r:id="rId69"/>
      <p:boldItalic r:id="rId70"/>
    </p:embeddedFont>
    <p:embeddedFont>
      <p:font typeface="Source Code Pro"/>
      <p:regular r:id="rId71"/>
      <p:bold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49226936-B852-47E3-82FA-C0BC4C72D5A1}">
  <a:tblStyle styleId="{49226936-B852-47E3-82FA-C0BC4C72D5A1}" styleName="Table_0"/>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2" Type="http://schemas.openxmlformats.org/officeDocument/2006/relationships/font" Target="fonts/SourceCodePro-bold.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SourceCodePro-regular.fntdata"/><Relationship Id="rId70" Type="http://schemas.openxmlformats.org/officeDocument/2006/relationships/font" Target="fonts/Cabin-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MerriweatherSans-bold.fntdata"/><Relationship Id="rId61" Type="http://schemas.openxmlformats.org/officeDocument/2006/relationships/font" Target="fonts/MerriweatherSans-regular.fntdata"/><Relationship Id="rId20" Type="http://schemas.openxmlformats.org/officeDocument/2006/relationships/slide" Target="slides/slide13.xml"/><Relationship Id="rId64" Type="http://schemas.openxmlformats.org/officeDocument/2006/relationships/font" Target="fonts/MerriweatherSans-boldItalic.fntdata"/><Relationship Id="rId63" Type="http://schemas.openxmlformats.org/officeDocument/2006/relationships/font" Target="fonts/MerriweatherSans-italic.fntdata"/><Relationship Id="rId22" Type="http://schemas.openxmlformats.org/officeDocument/2006/relationships/slide" Target="slides/slide15.xml"/><Relationship Id="rId66" Type="http://schemas.openxmlformats.org/officeDocument/2006/relationships/font" Target="fonts/AmaticSC-bold.fntdata"/><Relationship Id="rId21" Type="http://schemas.openxmlformats.org/officeDocument/2006/relationships/slide" Target="slides/slide14.xml"/><Relationship Id="rId65" Type="http://schemas.openxmlformats.org/officeDocument/2006/relationships/font" Target="fonts/AmaticSC-regular.fntdata"/><Relationship Id="rId24" Type="http://schemas.openxmlformats.org/officeDocument/2006/relationships/slide" Target="slides/slide17.xml"/><Relationship Id="rId68" Type="http://schemas.openxmlformats.org/officeDocument/2006/relationships/font" Target="fonts/Cabin-bold.fntdata"/><Relationship Id="rId23" Type="http://schemas.openxmlformats.org/officeDocument/2006/relationships/slide" Target="slides/slide16.xml"/><Relationship Id="rId67" Type="http://schemas.openxmlformats.org/officeDocument/2006/relationships/font" Target="fonts/Cabin-regular.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Cabin-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7200"/>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2" y="0"/>
            <a:ext cx="2971799" cy="457200"/>
          </a:xfrm>
          <a:prstGeom prst="rect">
            <a:avLst/>
          </a:prstGeom>
          <a:noFill/>
          <a:ln>
            <a:noFill/>
          </a:ln>
        </p:spPr>
        <p:txBody>
          <a:bodyPr anchorCtr="0" anchor="t" bIns="91425" lIns="91425" rIns="91425"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200" u="none" cap="none" strike="noStrike">
                <a:solidFill>
                  <a:schemeClr val="dk1"/>
                </a:solidFill>
                <a:latin typeface="Calibri"/>
                <a:ea typeface="Calibri"/>
                <a:cs typeface="Calibri"/>
                <a:sym typeface="Calibri"/>
              </a:defRPr>
            </a:lvl2pPr>
            <a:lvl3pPr indent="0" lvl="2" marL="914400" marR="0" rtl="0" algn="l">
              <a:spcBef>
                <a:spcPts val="0"/>
              </a:spcBef>
              <a:buNone/>
              <a:defRPr b="0" i="0" sz="1200" u="none" cap="none" strike="noStrike">
                <a:solidFill>
                  <a:schemeClr val="dk1"/>
                </a:solidFill>
                <a:latin typeface="Calibri"/>
                <a:ea typeface="Calibri"/>
                <a:cs typeface="Calibri"/>
                <a:sym typeface="Calibri"/>
              </a:defRPr>
            </a:lvl3pPr>
            <a:lvl4pPr indent="0" lvl="3" marL="1371600" marR="0" rtl="0" algn="l">
              <a:spcBef>
                <a:spcPts val="0"/>
              </a:spcBef>
              <a:buNone/>
              <a:defRPr b="0" i="0" sz="1200" u="none" cap="none" strike="noStrike">
                <a:solidFill>
                  <a:schemeClr val="dk1"/>
                </a:solidFill>
                <a:latin typeface="Calibri"/>
                <a:ea typeface="Calibri"/>
                <a:cs typeface="Calibri"/>
                <a:sym typeface="Calibri"/>
              </a:defRPr>
            </a:lvl4pPr>
            <a:lvl5pPr indent="0" lvl="4" marL="1828800" marR="0" rtl="0" algn="l">
              <a:spcBef>
                <a:spcPts val="0"/>
              </a:spcBef>
              <a:buNone/>
              <a:defRPr b="0" i="0" sz="1200" u="none" cap="none" strike="noStrike">
                <a:solidFill>
                  <a:schemeClr val="dk1"/>
                </a:solidFill>
                <a:latin typeface="Calibri"/>
                <a:ea typeface="Calibri"/>
                <a:cs typeface="Calibri"/>
                <a:sym typeface="Calibri"/>
              </a:defRPr>
            </a:lvl5pPr>
            <a:lvl6pPr indent="0" lvl="5" marL="2286000" marR="0" rtl="0" algn="l">
              <a:spcBef>
                <a:spcPts val="0"/>
              </a:spcBef>
              <a:buNone/>
              <a:defRPr b="0" i="0" sz="1200" u="none" cap="none" strike="noStrike">
                <a:solidFill>
                  <a:schemeClr val="dk1"/>
                </a:solidFill>
                <a:latin typeface="Calibri"/>
                <a:ea typeface="Calibri"/>
                <a:cs typeface="Calibri"/>
                <a:sym typeface="Calibri"/>
              </a:defRPr>
            </a:lvl6pPr>
            <a:lvl7pPr indent="0" lvl="6" marL="2743200" marR="0" rtl="0" algn="l">
              <a:spcBef>
                <a:spcPts val="0"/>
              </a:spcBef>
              <a:buNone/>
              <a:defRPr b="0" i="0" sz="1200" u="none" cap="none" strike="noStrike">
                <a:solidFill>
                  <a:schemeClr val="dk1"/>
                </a:solidFill>
                <a:latin typeface="Calibri"/>
                <a:ea typeface="Calibri"/>
                <a:cs typeface="Calibri"/>
                <a:sym typeface="Calibri"/>
              </a:defRPr>
            </a:lvl7pPr>
            <a:lvl8pPr indent="0" lvl="7" marL="3200400" marR="0" rtl="0" algn="l">
              <a:spcBef>
                <a:spcPts val="0"/>
              </a:spcBef>
              <a:buNone/>
              <a:defRPr b="0" i="0" sz="1200" u="none" cap="none" strike="noStrike">
                <a:solidFill>
                  <a:schemeClr val="dk1"/>
                </a:solidFill>
                <a:latin typeface="Calibri"/>
                <a:ea typeface="Calibri"/>
                <a:cs typeface="Calibri"/>
                <a:sym typeface="Calibri"/>
              </a:defRPr>
            </a:lvl8pPr>
            <a:lvl9pPr indent="0" lvl="8" marL="3657600" marR="0" rtl="0" algn="l">
              <a:spcBef>
                <a:spcPts val="0"/>
              </a:spcBef>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7200"/>
          </a:xfrm>
          <a:prstGeom prst="rect">
            <a:avLst/>
          </a:prstGeom>
          <a:noFill/>
          <a:ln>
            <a:noFill/>
          </a:ln>
        </p:spPr>
        <p:txBody>
          <a:bodyPr anchorCtr="0" anchor="b"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3" name="Shape 223"/>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224" name="Shape 224"/>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294" name="Shape 294"/>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00" name="Shape 300"/>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3" name="Shape 303"/>
        <p:cNvGrpSpPr/>
        <p:nvPr/>
      </p:nvGrpSpPr>
      <p:grpSpPr>
        <a:xfrm>
          <a:off x="0" y="0"/>
          <a:ext cx="0" cy="0"/>
          <a:chOff x="0" y="0"/>
          <a:chExt cx="0" cy="0"/>
        </a:xfrm>
      </p:grpSpPr>
      <p:sp>
        <p:nvSpPr>
          <p:cNvPr id="304" name="Shape 30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05" name="Shape 305"/>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8" name="Shape 308"/>
        <p:cNvGrpSpPr/>
        <p:nvPr/>
      </p:nvGrpSpPr>
      <p:grpSpPr>
        <a:xfrm>
          <a:off x="0" y="0"/>
          <a:ext cx="0" cy="0"/>
          <a:chOff x="0" y="0"/>
          <a:chExt cx="0" cy="0"/>
        </a:xfrm>
      </p:grpSpPr>
      <p:sp>
        <p:nvSpPr>
          <p:cNvPr id="309" name="Shape 30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10" name="Shape 310"/>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US"/>
              <a:t>As you watch be on the look-out for common language across the district and pro-active planning practices.</a:t>
            </a:r>
          </a:p>
          <a:p>
            <a:pPr lvl="0">
              <a:spcBef>
                <a:spcPts val="0"/>
              </a:spcBef>
              <a:buNone/>
            </a:pPr>
            <a:r>
              <a:rPr lang="en-US"/>
              <a:t>What is the disposition help by every professional within this district?</a:t>
            </a:r>
          </a:p>
        </p:txBody>
      </p:sp>
      <p:sp>
        <p:nvSpPr>
          <p:cNvPr id="316" name="Shape 316"/>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0" name="Shape 320"/>
        <p:cNvGrpSpPr/>
        <p:nvPr/>
      </p:nvGrpSpPr>
      <p:grpSpPr>
        <a:xfrm>
          <a:off x="0" y="0"/>
          <a:ext cx="0" cy="0"/>
          <a:chOff x="0" y="0"/>
          <a:chExt cx="0" cy="0"/>
        </a:xfrm>
      </p:grpSpPr>
      <p:sp>
        <p:nvSpPr>
          <p:cNvPr id="321" name="Shape 3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22" name="Shape 32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6" name="Shape 326"/>
        <p:cNvGrpSpPr/>
        <p:nvPr/>
      </p:nvGrpSpPr>
      <p:grpSpPr>
        <a:xfrm>
          <a:off x="0" y="0"/>
          <a:ext cx="0" cy="0"/>
          <a:chOff x="0" y="0"/>
          <a:chExt cx="0" cy="0"/>
        </a:xfrm>
      </p:grpSpPr>
      <p:sp>
        <p:nvSpPr>
          <p:cNvPr id="327" name="Shape 3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US"/>
              <a:t>Non-Negotiable #1</a:t>
            </a:r>
          </a:p>
        </p:txBody>
      </p:sp>
      <p:sp>
        <p:nvSpPr>
          <p:cNvPr id="328" name="Shape 32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8" name="Shape 338"/>
        <p:cNvGrpSpPr/>
        <p:nvPr/>
      </p:nvGrpSpPr>
      <p:grpSpPr>
        <a:xfrm>
          <a:off x="0" y="0"/>
          <a:ext cx="0" cy="0"/>
          <a:chOff x="0" y="0"/>
          <a:chExt cx="0" cy="0"/>
        </a:xfrm>
      </p:grpSpPr>
      <p:sp>
        <p:nvSpPr>
          <p:cNvPr id="339" name="Shape 33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40" name="Shape 3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91666"/>
              <a:buFont typeface="Arial"/>
              <a:buNone/>
            </a:pPr>
            <a:r>
              <a:rPr lang="en-US"/>
              <a:t>Non-Negotiable #2</a:t>
            </a:r>
          </a:p>
        </p:txBody>
      </p:sp>
      <p:sp>
        <p:nvSpPr>
          <p:cNvPr id="341" name="Shape 341"/>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US"/>
              <a:t>Did you know that our identity characteristics drive how we view others?  How do our profile, history and upbringing  contribute to our decision making and interaction with others?</a:t>
            </a:r>
          </a:p>
          <a:p>
            <a:pPr lvl="0">
              <a:spcBef>
                <a:spcPts val="0"/>
              </a:spcBef>
              <a:buNone/>
            </a:pPr>
            <a:r>
              <a:rPr lang="en-US"/>
              <a:t>15-20 minutes</a:t>
            </a:r>
          </a:p>
          <a:p>
            <a:pPr lvl="0">
              <a:spcBef>
                <a:spcPts val="0"/>
              </a:spcBef>
              <a:buNone/>
            </a:pPr>
            <a:r>
              <a:rPr lang="en-US"/>
              <a:t>Ah ha’s based on your own profile - discussion</a:t>
            </a:r>
          </a:p>
          <a:p>
            <a:pPr lvl="0">
              <a:spcBef>
                <a:spcPts val="0"/>
              </a:spcBef>
              <a:buNone/>
            </a:pPr>
            <a:r>
              <a:rPr lang="en-US"/>
              <a:t>How does your profile represent learners?</a:t>
            </a:r>
          </a:p>
          <a:p>
            <a:pPr lvl="0">
              <a:spcBef>
                <a:spcPts val="0"/>
              </a:spcBef>
              <a:buNone/>
            </a:pPr>
            <a:r>
              <a:rPr lang="en-US"/>
              <a:t>Do you express (knowingly or unknowingly) MICROAGGRESSIONS in your daily interactions with others?</a:t>
            </a:r>
          </a:p>
          <a:p>
            <a:pPr lvl="0">
              <a:spcBef>
                <a:spcPts val="0"/>
              </a:spcBef>
              <a:buNone/>
            </a:pPr>
            <a:r>
              <a:t/>
            </a:r>
            <a:endParaRPr/>
          </a:p>
        </p:txBody>
      </p:sp>
      <p:sp>
        <p:nvSpPr>
          <p:cNvPr id="348" name="Shape 348"/>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55" name="Shape 355"/>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a:spcBef>
                <a:spcPts val="0"/>
              </a:spcBef>
              <a:buNone/>
            </a:pPr>
            <a:r>
              <a:rPr lang="en-US"/>
              <a:t>Doesn’t mean they have to be face to face at every meeting, but they need a voice at the beginning of the planning process and periodically during follow-up and follow-along.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234" name="Shape 234"/>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60" name="Shape 360"/>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US" sz="1200">
                <a:latin typeface="Calibri"/>
                <a:ea typeface="Calibri"/>
                <a:cs typeface="Calibri"/>
                <a:sym typeface="Calibri"/>
              </a:rPr>
              <a:t>Your planning team should be made up of professionals who mirror your learners to ensure that all learner needs will be met by using evidence based instruction strategies, methods and materials as detailed in special learning plans and be provided during first time instruction and assessment within Tier I by ALL professionals.</a:t>
            </a:r>
          </a:p>
          <a:p>
            <a:pPr lvl="0">
              <a:lnSpc>
                <a:spcPct val="115000"/>
              </a:lnSpc>
              <a:spcBef>
                <a:spcPts val="0"/>
              </a:spcBef>
              <a:buNone/>
            </a:pPr>
            <a:r>
              <a:rPr lang="en-US" sz="1200">
                <a:latin typeface="Calibri"/>
                <a:ea typeface="Calibri"/>
                <a:cs typeface="Calibri"/>
                <a:sym typeface="Calibri"/>
              </a:rPr>
              <a:t>Students should never have to wait to fail or go to a certain location or professional to get what they need.   Remember, learning occurs all day every day and all professionals on the grade level team must be “in the know” about how to best reach and teach ALL learners at that grade level.</a:t>
            </a:r>
          </a:p>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4" name="Shape 364"/>
        <p:cNvGrpSpPr/>
        <p:nvPr/>
      </p:nvGrpSpPr>
      <p:grpSpPr>
        <a:xfrm>
          <a:off x="0" y="0"/>
          <a:ext cx="0" cy="0"/>
          <a:chOff x="0" y="0"/>
          <a:chExt cx="0" cy="0"/>
        </a:xfrm>
      </p:grpSpPr>
      <p:sp>
        <p:nvSpPr>
          <p:cNvPr id="365" name="Shape 36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66" name="Shape 3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367" name="Shape 367"/>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3" name="Shape 373"/>
        <p:cNvGrpSpPr/>
        <p:nvPr/>
      </p:nvGrpSpPr>
      <p:grpSpPr>
        <a:xfrm>
          <a:off x="0" y="0"/>
          <a:ext cx="0" cy="0"/>
          <a:chOff x="0" y="0"/>
          <a:chExt cx="0" cy="0"/>
        </a:xfrm>
      </p:grpSpPr>
      <p:sp>
        <p:nvSpPr>
          <p:cNvPr id="374" name="Shape 37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75" name="Shape 3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US"/>
              <a:t>Barb</a:t>
            </a:r>
          </a:p>
        </p:txBody>
      </p:sp>
      <p:sp>
        <p:nvSpPr>
          <p:cNvPr id="376" name="Shape 376"/>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4" name="Shape 384"/>
        <p:cNvGrpSpPr/>
        <p:nvPr/>
      </p:nvGrpSpPr>
      <p:grpSpPr>
        <a:xfrm>
          <a:off x="0" y="0"/>
          <a:ext cx="0" cy="0"/>
          <a:chOff x="0" y="0"/>
          <a:chExt cx="0" cy="0"/>
        </a:xfrm>
      </p:grpSpPr>
      <p:sp>
        <p:nvSpPr>
          <p:cNvPr id="385" name="Shape 38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86" name="Shape 3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US"/>
              <a:t>Teamwork, coaching, modeling, co-planning can promote integration and less pull-out.</a:t>
            </a:r>
          </a:p>
        </p:txBody>
      </p:sp>
      <p:sp>
        <p:nvSpPr>
          <p:cNvPr id="387" name="Shape 387"/>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2" name="Shape 392"/>
        <p:cNvGrpSpPr/>
        <p:nvPr/>
      </p:nvGrpSpPr>
      <p:grpSpPr>
        <a:xfrm>
          <a:off x="0" y="0"/>
          <a:ext cx="0" cy="0"/>
          <a:chOff x="0" y="0"/>
          <a:chExt cx="0" cy="0"/>
        </a:xfrm>
      </p:grpSpPr>
      <p:sp>
        <p:nvSpPr>
          <p:cNvPr id="393" name="Shape 39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94" name="Shape 3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91666"/>
              <a:buFont typeface="Arial"/>
              <a:buNone/>
            </a:pPr>
            <a:r>
              <a:rPr lang="en-US"/>
              <a:t>Non-Negotiable #3</a:t>
            </a:r>
          </a:p>
        </p:txBody>
      </p:sp>
      <p:sp>
        <p:nvSpPr>
          <p:cNvPr id="395" name="Shape 395"/>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9" name="Shape 399"/>
        <p:cNvGrpSpPr/>
        <p:nvPr/>
      </p:nvGrpSpPr>
      <p:grpSpPr>
        <a:xfrm>
          <a:off x="0" y="0"/>
          <a:ext cx="0" cy="0"/>
          <a:chOff x="0" y="0"/>
          <a:chExt cx="0" cy="0"/>
        </a:xfrm>
      </p:grpSpPr>
      <p:sp>
        <p:nvSpPr>
          <p:cNvPr id="400" name="Shape 40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01" name="Shape 401"/>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a:t>tell about calls from the field from team members who are just in the room but not heard</a:t>
            </a:r>
          </a:p>
          <a:p>
            <a:pPr indent="0" lvl="0" marL="0" marR="0" rtl="0" algn="l">
              <a:spcBef>
                <a:spcPts val="0"/>
              </a:spcBef>
              <a:buSzPct val="25000"/>
              <a:buNone/>
            </a:pPr>
            <a:r>
              <a:t/>
            </a:r>
            <a:endParaRPr/>
          </a:p>
          <a:p>
            <a:pPr indent="0" lvl="0" marL="0" marR="0" rtl="0" algn="l">
              <a:spcBef>
                <a:spcPts val="0"/>
              </a:spcBef>
              <a:buSzPct val="25000"/>
              <a:buNone/>
            </a:pPr>
            <a:r>
              <a:rPr lang="en-US"/>
              <a:t>having a voice at the table for all members</a:t>
            </a:r>
          </a:p>
        </p:txBody>
      </p:sp>
      <p:sp>
        <p:nvSpPr>
          <p:cNvPr id="402" name="Shape 402"/>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6" name="Shape 406"/>
        <p:cNvGrpSpPr/>
        <p:nvPr/>
      </p:nvGrpSpPr>
      <p:grpSpPr>
        <a:xfrm>
          <a:off x="0" y="0"/>
          <a:ext cx="0" cy="0"/>
          <a:chOff x="0" y="0"/>
          <a:chExt cx="0" cy="0"/>
        </a:xfrm>
      </p:grpSpPr>
      <p:sp>
        <p:nvSpPr>
          <p:cNvPr id="407" name="Shape 4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08" name="Shape 40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2" name="Shape 412"/>
        <p:cNvGrpSpPr/>
        <p:nvPr/>
      </p:nvGrpSpPr>
      <p:grpSpPr>
        <a:xfrm>
          <a:off x="0" y="0"/>
          <a:ext cx="0" cy="0"/>
          <a:chOff x="0" y="0"/>
          <a:chExt cx="0" cy="0"/>
        </a:xfrm>
      </p:grpSpPr>
      <p:sp>
        <p:nvSpPr>
          <p:cNvPr id="413" name="Shape 41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414" name="Shape 414"/>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Planning can take many forms.  This is an example of leveled planning for diverse groups of learners.  After pre-assessments are given student level of support and specific instruction based on pre-knowledge data can be determined.</a:t>
            </a:r>
          </a:p>
        </p:txBody>
      </p:sp>
      <p:sp>
        <p:nvSpPr>
          <p:cNvPr id="415" name="Shape 415"/>
          <p:cNvSpPr txBox="1"/>
          <p:nvPr>
            <p:ph idx="12" type="sldNum"/>
          </p:nvPr>
        </p:nvSpPr>
        <p:spPr>
          <a:xfrm>
            <a:off x="3884612" y="8685213"/>
            <a:ext cx="2971800"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rgbClr val="000000"/>
                </a:solidFill>
                <a:latin typeface="Cabin"/>
                <a:ea typeface="Cabin"/>
                <a:cs typeface="Cabin"/>
                <a:sym typeface="Cabin"/>
              </a:rPr>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0" name="Shape 420"/>
        <p:cNvGrpSpPr/>
        <p:nvPr/>
      </p:nvGrpSpPr>
      <p:grpSpPr>
        <a:xfrm>
          <a:off x="0" y="0"/>
          <a:ext cx="0" cy="0"/>
          <a:chOff x="0" y="0"/>
          <a:chExt cx="0" cy="0"/>
        </a:xfrm>
      </p:grpSpPr>
      <p:sp>
        <p:nvSpPr>
          <p:cNvPr id="421" name="Shape 4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a:t>WHAT ELSE DO YOU NEED TO KNOW????  This is what teachers struggle with.  They have the basics, but need to know more to be able to plan accordingly.  Have the right people and the right information at the table.  </a:t>
            </a:r>
          </a:p>
          <a:p>
            <a:pPr lvl="0" rtl="0">
              <a:spcBef>
                <a:spcPts val="0"/>
              </a:spcBef>
              <a:buNone/>
            </a:pPr>
            <a:r>
              <a:t/>
            </a:r>
            <a:endParaRPr/>
          </a:p>
          <a:p>
            <a:pPr lvl="0" rtl="0">
              <a:spcBef>
                <a:spcPts val="0"/>
              </a:spcBef>
              <a:buNone/>
            </a:pPr>
            <a:r>
              <a:rPr lang="en-US"/>
              <a:t>Roles assignrd </a:t>
            </a:r>
          </a:p>
          <a:p>
            <a:pPr lvl="0" rtl="0">
              <a:spcBef>
                <a:spcPts val="0"/>
              </a:spcBef>
              <a:buNone/>
            </a:pPr>
            <a:r>
              <a:rPr lang="en-US"/>
              <a:t>Admins recorder</a:t>
            </a:r>
          </a:p>
        </p:txBody>
      </p:sp>
      <p:sp>
        <p:nvSpPr>
          <p:cNvPr id="422" name="Shape 42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6" name="Shape 426"/>
        <p:cNvGrpSpPr/>
        <p:nvPr/>
      </p:nvGrpSpPr>
      <p:grpSpPr>
        <a:xfrm>
          <a:off x="0" y="0"/>
          <a:ext cx="0" cy="0"/>
          <a:chOff x="0" y="0"/>
          <a:chExt cx="0" cy="0"/>
        </a:xfrm>
      </p:grpSpPr>
      <p:sp>
        <p:nvSpPr>
          <p:cNvPr id="427" name="Shape 4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28" name="Shape 42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US"/>
              <a:t>Will start with some questions</a:t>
            </a:r>
          </a:p>
        </p:txBody>
      </p:sp>
      <p:sp>
        <p:nvSpPr>
          <p:cNvPr id="241" name="Shape 241"/>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2" name="Shape 452"/>
        <p:cNvGrpSpPr/>
        <p:nvPr/>
      </p:nvGrpSpPr>
      <p:grpSpPr>
        <a:xfrm>
          <a:off x="0" y="0"/>
          <a:ext cx="0" cy="0"/>
          <a:chOff x="0" y="0"/>
          <a:chExt cx="0" cy="0"/>
        </a:xfrm>
      </p:grpSpPr>
      <p:sp>
        <p:nvSpPr>
          <p:cNvPr id="453" name="Shape 4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SzPct val="91666"/>
              <a:buFont typeface="Arial"/>
              <a:buNone/>
            </a:pPr>
            <a:r>
              <a:rPr lang="en-US">
                <a:latin typeface="Arial"/>
                <a:ea typeface="Arial"/>
                <a:cs typeface="Arial"/>
                <a:sym typeface="Arial"/>
              </a:rPr>
              <a:t>What part of this image represents </a:t>
            </a:r>
            <a:r>
              <a:rPr b="1" lang="en-US">
                <a:latin typeface="Arial"/>
                <a:ea typeface="Arial"/>
                <a:cs typeface="Arial"/>
                <a:sym typeface="Arial"/>
              </a:rPr>
              <a:t>UDL </a:t>
            </a:r>
            <a:r>
              <a:rPr lang="en-US">
                <a:latin typeface="Arial"/>
                <a:ea typeface="Arial"/>
                <a:cs typeface="Arial"/>
                <a:sym typeface="Arial"/>
              </a:rPr>
              <a:t>- (planful design that is accessible and usable by all people all of the time)</a:t>
            </a:r>
          </a:p>
          <a:p>
            <a:pPr lvl="0" rtl="0">
              <a:spcBef>
                <a:spcPts val="0"/>
              </a:spcBef>
              <a:buClr>
                <a:schemeClr val="dk1"/>
              </a:buClr>
              <a:buSzPct val="91666"/>
              <a:buFont typeface="Arial"/>
              <a:buNone/>
            </a:pPr>
            <a:r>
              <a:rPr lang="en-US">
                <a:latin typeface="Arial"/>
                <a:ea typeface="Arial"/>
                <a:cs typeface="Arial"/>
                <a:sym typeface="Arial"/>
              </a:rPr>
              <a:t>What part of this image represents </a:t>
            </a:r>
            <a:r>
              <a:rPr b="1" lang="en-US">
                <a:latin typeface="Arial"/>
                <a:ea typeface="Arial"/>
                <a:cs typeface="Arial"/>
                <a:sym typeface="Arial"/>
              </a:rPr>
              <a:t>multiple means or differentiation</a:t>
            </a:r>
            <a:r>
              <a:rPr lang="en-US">
                <a:latin typeface="Arial"/>
                <a:ea typeface="Arial"/>
                <a:cs typeface="Arial"/>
                <a:sym typeface="Arial"/>
              </a:rPr>
              <a:t> - (planful design that is available to all people by flexible choice)</a:t>
            </a:r>
          </a:p>
          <a:p>
            <a:pPr lvl="0" rtl="0">
              <a:spcBef>
                <a:spcPts val="0"/>
              </a:spcBef>
              <a:buClr>
                <a:schemeClr val="dk1"/>
              </a:buClr>
              <a:buSzPct val="91666"/>
              <a:buFont typeface="Arial"/>
              <a:buNone/>
            </a:pPr>
            <a:r>
              <a:rPr lang="en-US">
                <a:latin typeface="Arial"/>
                <a:ea typeface="Arial"/>
                <a:cs typeface="Arial"/>
                <a:sym typeface="Arial"/>
              </a:rPr>
              <a:t>What part of this image represents </a:t>
            </a:r>
            <a:r>
              <a:rPr b="1" lang="en-US">
                <a:latin typeface="Arial"/>
                <a:ea typeface="Arial"/>
                <a:cs typeface="Arial"/>
                <a:sym typeface="Arial"/>
              </a:rPr>
              <a:t>Specially Designed Instruction/Assistive Technology </a:t>
            </a:r>
            <a:r>
              <a:rPr lang="en-US">
                <a:latin typeface="Arial"/>
                <a:ea typeface="Arial"/>
                <a:cs typeface="Arial"/>
                <a:sym typeface="Arial"/>
              </a:rPr>
              <a:t>- (planful design that aligns a specific learner to feature matched tools, methods or materials that are unique to a specific learner’s needs)</a:t>
            </a:r>
          </a:p>
          <a:p>
            <a:pPr lvl="0">
              <a:spcBef>
                <a:spcPts val="0"/>
              </a:spcBef>
              <a:buNone/>
            </a:pPr>
            <a:r>
              <a:t/>
            </a:r>
            <a:endParaRPr/>
          </a:p>
          <a:p>
            <a:pPr lvl="0">
              <a:spcBef>
                <a:spcPts val="0"/>
              </a:spcBef>
              <a:buNone/>
            </a:pPr>
            <a:r>
              <a:t/>
            </a:r>
            <a:endParaRPr/>
          </a:p>
        </p:txBody>
      </p:sp>
      <p:sp>
        <p:nvSpPr>
          <p:cNvPr id="454" name="Shape 45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9" name="Shape 459"/>
        <p:cNvGrpSpPr/>
        <p:nvPr/>
      </p:nvGrpSpPr>
      <p:grpSpPr>
        <a:xfrm>
          <a:off x="0" y="0"/>
          <a:ext cx="0" cy="0"/>
          <a:chOff x="0" y="0"/>
          <a:chExt cx="0" cy="0"/>
        </a:xfrm>
      </p:grpSpPr>
      <p:sp>
        <p:nvSpPr>
          <p:cNvPr id="460" name="Shape 4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US"/>
              <a:t>All of these supports and </a:t>
            </a:r>
            <a:r>
              <a:rPr lang="en-US"/>
              <a:t>services</a:t>
            </a:r>
            <a:r>
              <a:rPr lang="en-US"/>
              <a:t> should be planned into Tier I </a:t>
            </a:r>
            <a:r>
              <a:rPr lang="en-US"/>
              <a:t>instruction</a:t>
            </a:r>
            <a:r>
              <a:rPr lang="en-US"/>
              <a:t> first and added to the other tiers as needed later.</a:t>
            </a:r>
          </a:p>
        </p:txBody>
      </p:sp>
      <p:sp>
        <p:nvSpPr>
          <p:cNvPr id="461" name="Shape 46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7" name="Shape 487"/>
        <p:cNvGrpSpPr/>
        <p:nvPr/>
      </p:nvGrpSpPr>
      <p:grpSpPr>
        <a:xfrm>
          <a:off x="0" y="0"/>
          <a:ext cx="0" cy="0"/>
          <a:chOff x="0" y="0"/>
          <a:chExt cx="0" cy="0"/>
        </a:xfrm>
      </p:grpSpPr>
      <p:sp>
        <p:nvSpPr>
          <p:cNvPr id="488" name="Shape 4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89" name="Shape 48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4" name="Shape 494"/>
        <p:cNvGrpSpPr/>
        <p:nvPr/>
      </p:nvGrpSpPr>
      <p:grpSpPr>
        <a:xfrm>
          <a:off x="0" y="0"/>
          <a:ext cx="0" cy="0"/>
          <a:chOff x="0" y="0"/>
          <a:chExt cx="0" cy="0"/>
        </a:xfrm>
      </p:grpSpPr>
      <p:sp>
        <p:nvSpPr>
          <p:cNvPr id="495" name="Shape 4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96" name="Shape 49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2" name="Shape 502"/>
        <p:cNvGrpSpPr/>
        <p:nvPr/>
      </p:nvGrpSpPr>
      <p:grpSpPr>
        <a:xfrm>
          <a:off x="0" y="0"/>
          <a:ext cx="0" cy="0"/>
          <a:chOff x="0" y="0"/>
          <a:chExt cx="0" cy="0"/>
        </a:xfrm>
      </p:grpSpPr>
      <p:sp>
        <p:nvSpPr>
          <p:cNvPr id="503" name="Shape 5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04" name="Shape 50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0" name="Shape 510"/>
        <p:cNvGrpSpPr/>
        <p:nvPr/>
      </p:nvGrpSpPr>
      <p:grpSpPr>
        <a:xfrm>
          <a:off x="0" y="0"/>
          <a:ext cx="0" cy="0"/>
          <a:chOff x="0" y="0"/>
          <a:chExt cx="0" cy="0"/>
        </a:xfrm>
      </p:grpSpPr>
      <p:sp>
        <p:nvSpPr>
          <p:cNvPr id="511" name="Shape 5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12" name="Shape 51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8" name="Shape 518"/>
        <p:cNvGrpSpPr/>
        <p:nvPr/>
      </p:nvGrpSpPr>
      <p:grpSpPr>
        <a:xfrm>
          <a:off x="0" y="0"/>
          <a:ext cx="0" cy="0"/>
          <a:chOff x="0" y="0"/>
          <a:chExt cx="0" cy="0"/>
        </a:xfrm>
      </p:grpSpPr>
      <p:sp>
        <p:nvSpPr>
          <p:cNvPr id="519" name="Shape 5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20" name="Shape 52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6" name="Shape 526"/>
        <p:cNvGrpSpPr/>
        <p:nvPr/>
      </p:nvGrpSpPr>
      <p:grpSpPr>
        <a:xfrm>
          <a:off x="0" y="0"/>
          <a:ext cx="0" cy="0"/>
          <a:chOff x="0" y="0"/>
          <a:chExt cx="0" cy="0"/>
        </a:xfrm>
      </p:grpSpPr>
      <p:sp>
        <p:nvSpPr>
          <p:cNvPr id="527" name="Shape 5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28" name="Shape 52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4" name="Shape 534"/>
        <p:cNvGrpSpPr/>
        <p:nvPr/>
      </p:nvGrpSpPr>
      <p:grpSpPr>
        <a:xfrm>
          <a:off x="0" y="0"/>
          <a:ext cx="0" cy="0"/>
          <a:chOff x="0" y="0"/>
          <a:chExt cx="0" cy="0"/>
        </a:xfrm>
      </p:grpSpPr>
      <p:sp>
        <p:nvSpPr>
          <p:cNvPr id="535" name="Shape 5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536" name="Shape 5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537" name="Shape 537"/>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6" name="Shape 546"/>
        <p:cNvGrpSpPr/>
        <p:nvPr/>
      </p:nvGrpSpPr>
      <p:grpSpPr>
        <a:xfrm>
          <a:off x="0" y="0"/>
          <a:ext cx="0" cy="0"/>
          <a:chOff x="0" y="0"/>
          <a:chExt cx="0" cy="0"/>
        </a:xfrm>
      </p:grpSpPr>
      <p:sp>
        <p:nvSpPr>
          <p:cNvPr id="547" name="Shape 54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548" name="Shape 5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91666"/>
              <a:buFont typeface="Arial"/>
              <a:buNone/>
            </a:pPr>
            <a:r>
              <a:rPr lang="en-US"/>
              <a:t>Non-Negotiable #4</a:t>
            </a:r>
          </a:p>
        </p:txBody>
      </p:sp>
      <p:sp>
        <p:nvSpPr>
          <p:cNvPr id="549" name="Shape 549"/>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47" name="Shape 2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248" name="Shape 248"/>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4" name="Shape 554"/>
        <p:cNvGrpSpPr/>
        <p:nvPr/>
      </p:nvGrpSpPr>
      <p:grpSpPr>
        <a:xfrm>
          <a:off x="0" y="0"/>
          <a:ext cx="0" cy="0"/>
          <a:chOff x="0" y="0"/>
          <a:chExt cx="0" cy="0"/>
        </a:xfrm>
      </p:grpSpPr>
      <p:sp>
        <p:nvSpPr>
          <p:cNvPr id="555" name="Shape 5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56" name="Shape 55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1" name="Shape 561"/>
        <p:cNvGrpSpPr/>
        <p:nvPr/>
      </p:nvGrpSpPr>
      <p:grpSpPr>
        <a:xfrm>
          <a:off x="0" y="0"/>
          <a:ext cx="0" cy="0"/>
          <a:chOff x="0" y="0"/>
          <a:chExt cx="0" cy="0"/>
        </a:xfrm>
      </p:grpSpPr>
      <p:sp>
        <p:nvSpPr>
          <p:cNvPr id="562" name="Shape 56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63" name="Shape 56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8" name="Shape 568"/>
        <p:cNvGrpSpPr/>
        <p:nvPr/>
      </p:nvGrpSpPr>
      <p:grpSpPr>
        <a:xfrm>
          <a:off x="0" y="0"/>
          <a:ext cx="0" cy="0"/>
          <a:chOff x="0" y="0"/>
          <a:chExt cx="0" cy="0"/>
        </a:xfrm>
      </p:grpSpPr>
      <p:sp>
        <p:nvSpPr>
          <p:cNvPr id="569" name="Shape 569"/>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570" name="Shape 570"/>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3" name="Shape 573"/>
        <p:cNvGrpSpPr/>
        <p:nvPr/>
      </p:nvGrpSpPr>
      <p:grpSpPr>
        <a:xfrm>
          <a:off x="0" y="0"/>
          <a:ext cx="0" cy="0"/>
          <a:chOff x="0" y="0"/>
          <a:chExt cx="0" cy="0"/>
        </a:xfrm>
      </p:grpSpPr>
      <p:sp>
        <p:nvSpPr>
          <p:cNvPr id="574" name="Shape 574"/>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575" name="Shape 575"/>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9" name="Shape 579"/>
        <p:cNvGrpSpPr/>
        <p:nvPr/>
      </p:nvGrpSpPr>
      <p:grpSpPr>
        <a:xfrm>
          <a:off x="0" y="0"/>
          <a:ext cx="0" cy="0"/>
          <a:chOff x="0" y="0"/>
          <a:chExt cx="0" cy="0"/>
        </a:xfrm>
      </p:grpSpPr>
      <p:sp>
        <p:nvSpPr>
          <p:cNvPr id="580" name="Shape 5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81" name="Shape 58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4" name="Shape 584"/>
        <p:cNvGrpSpPr/>
        <p:nvPr/>
      </p:nvGrpSpPr>
      <p:grpSpPr>
        <a:xfrm>
          <a:off x="0" y="0"/>
          <a:ext cx="0" cy="0"/>
          <a:chOff x="0" y="0"/>
          <a:chExt cx="0" cy="0"/>
        </a:xfrm>
      </p:grpSpPr>
      <p:sp>
        <p:nvSpPr>
          <p:cNvPr id="585" name="Shape 5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US"/>
              <a:t>Standards should be deconstructed to detail learning progressions, entry points and learning targets for ALL learners.</a:t>
            </a:r>
          </a:p>
        </p:txBody>
      </p:sp>
      <p:sp>
        <p:nvSpPr>
          <p:cNvPr id="586" name="Shape 5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1" name="Shape 591"/>
        <p:cNvGrpSpPr/>
        <p:nvPr/>
      </p:nvGrpSpPr>
      <p:grpSpPr>
        <a:xfrm>
          <a:off x="0" y="0"/>
          <a:ext cx="0" cy="0"/>
          <a:chOff x="0" y="0"/>
          <a:chExt cx="0" cy="0"/>
        </a:xfrm>
      </p:grpSpPr>
      <p:sp>
        <p:nvSpPr>
          <p:cNvPr id="592" name="Shape 5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93" name="Shape 59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9" name="Shape 599"/>
        <p:cNvGrpSpPr/>
        <p:nvPr/>
      </p:nvGrpSpPr>
      <p:grpSpPr>
        <a:xfrm>
          <a:off x="0" y="0"/>
          <a:ext cx="0" cy="0"/>
          <a:chOff x="0" y="0"/>
          <a:chExt cx="0" cy="0"/>
        </a:xfrm>
      </p:grpSpPr>
      <p:sp>
        <p:nvSpPr>
          <p:cNvPr id="600" name="Shape 6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01" name="Shape 60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6" name="Shape 606"/>
        <p:cNvGrpSpPr/>
        <p:nvPr/>
      </p:nvGrpSpPr>
      <p:grpSpPr>
        <a:xfrm>
          <a:off x="0" y="0"/>
          <a:ext cx="0" cy="0"/>
          <a:chOff x="0" y="0"/>
          <a:chExt cx="0" cy="0"/>
        </a:xfrm>
      </p:grpSpPr>
      <p:sp>
        <p:nvSpPr>
          <p:cNvPr id="607" name="Shape 6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08" name="Shape 60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2" name="Shape 612"/>
        <p:cNvGrpSpPr/>
        <p:nvPr/>
      </p:nvGrpSpPr>
      <p:grpSpPr>
        <a:xfrm>
          <a:off x="0" y="0"/>
          <a:ext cx="0" cy="0"/>
          <a:chOff x="0" y="0"/>
          <a:chExt cx="0" cy="0"/>
        </a:xfrm>
      </p:grpSpPr>
      <p:sp>
        <p:nvSpPr>
          <p:cNvPr id="613" name="Shape 6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14" name="Shape 61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4" name="Shape 254"/>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Play first clip up to :44</a:t>
            </a:r>
          </a:p>
          <a:p>
            <a:pPr indent="0" lvl="0" marL="0" marR="0" rtl="0" algn="l">
              <a:spcBef>
                <a:spcPts val="0"/>
              </a:spcBef>
              <a:buSzPct val="25000"/>
              <a:buNone/>
            </a:pPr>
            <a:r>
              <a:rPr lang="en-US"/>
              <a:t>At what point does your team, school, district, etc. pause because they are unsure about the inclusive potential even after they have just said EVERYONE should have the opportunity to go to college?</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http://www.thinkcollege.net </a:t>
            </a:r>
          </a:p>
        </p:txBody>
      </p:sp>
      <p:sp>
        <p:nvSpPr>
          <p:cNvPr id="255" name="Shape 255"/>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9" name="Shape 619"/>
        <p:cNvGrpSpPr/>
        <p:nvPr/>
      </p:nvGrpSpPr>
      <p:grpSpPr>
        <a:xfrm>
          <a:off x="0" y="0"/>
          <a:ext cx="0" cy="0"/>
          <a:chOff x="0" y="0"/>
          <a:chExt cx="0" cy="0"/>
        </a:xfrm>
      </p:grpSpPr>
      <p:sp>
        <p:nvSpPr>
          <p:cNvPr id="620" name="Shape 6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21" name="Shape 62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6" name="Shape 626"/>
        <p:cNvGrpSpPr/>
        <p:nvPr/>
      </p:nvGrpSpPr>
      <p:grpSpPr>
        <a:xfrm>
          <a:off x="0" y="0"/>
          <a:ext cx="0" cy="0"/>
          <a:chOff x="0" y="0"/>
          <a:chExt cx="0" cy="0"/>
        </a:xfrm>
      </p:grpSpPr>
      <p:sp>
        <p:nvSpPr>
          <p:cNvPr id="627" name="Shape 62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628" name="Shape 6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629" name="Shape 629"/>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3" name="Shape 633"/>
        <p:cNvGrpSpPr/>
        <p:nvPr/>
      </p:nvGrpSpPr>
      <p:grpSpPr>
        <a:xfrm>
          <a:off x="0" y="0"/>
          <a:ext cx="0" cy="0"/>
          <a:chOff x="0" y="0"/>
          <a:chExt cx="0" cy="0"/>
        </a:xfrm>
      </p:grpSpPr>
      <p:sp>
        <p:nvSpPr>
          <p:cNvPr id="634" name="Shape 63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635" name="Shape 6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636" name="Shape 636"/>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9" name="Shape 639"/>
        <p:cNvGrpSpPr/>
        <p:nvPr/>
      </p:nvGrpSpPr>
      <p:grpSpPr>
        <a:xfrm>
          <a:off x="0" y="0"/>
          <a:ext cx="0" cy="0"/>
          <a:chOff x="0" y="0"/>
          <a:chExt cx="0" cy="0"/>
        </a:xfrm>
      </p:grpSpPr>
      <p:sp>
        <p:nvSpPr>
          <p:cNvPr id="640" name="Shape 64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41" name="Shape 64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64" name="Shape 2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US"/>
              <a:t>Inclusive practices are not always in place during the 5-step process.  Where are there red flags in your practice?</a:t>
            </a:r>
          </a:p>
        </p:txBody>
      </p:sp>
      <p:sp>
        <p:nvSpPr>
          <p:cNvPr id="265" name="Shape 265"/>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US"/>
              <a:t>Activity 1</a:t>
            </a:r>
          </a:p>
        </p:txBody>
      </p:sp>
      <p:sp>
        <p:nvSpPr>
          <p:cNvPr id="273" name="Shape 27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79" name="Shape 279"/>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“By the student by the skill”</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TBT data driven discussions from tip-to</a:t>
            </a:r>
            <a:r>
              <a:rPr lang="en-US"/>
              <a:t>-</a:t>
            </a:r>
            <a:r>
              <a:rPr b="0" i="0" lang="en-US" sz="1200" u="none" cap="none" strike="noStrike">
                <a:solidFill>
                  <a:schemeClr val="dk1"/>
                </a:solidFill>
                <a:latin typeface="Calibri"/>
                <a:ea typeface="Calibri"/>
                <a:cs typeface="Calibri"/>
                <a:sym typeface="Calibri"/>
              </a:rPr>
              <a:t>tip</a:t>
            </a:r>
          </a:p>
        </p:txBody>
      </p:sp>
      <p:sp>
        <p:nvSpPr>
          <p:cNvPr id="280" name="Shape 28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86" name="Shape 286"/>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Curved Planning Design </a:t>
            </a:r>
            <a:r>
              <a:rPr lang="en-US"/>
              <a:t>- we begin our planning by thinking about and preparing for earners who are the hardest to reach.</a:t>
            </a:r>
          </a:p>
        </p:txBody>
      </p:sp>
      <p:sp>
        <p:nvSpPr>
          <p:cNvPr id="287" name="Shape 287"/>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3" name="Shape 13"/>
        <p:cNvGrpSpPr/>
        <p:nvPr/>
      </p:nvGrpSpPr>
      <p:grpSpPr>
        <a:xfrm>
          <a:off x="0" y="0"/>
          <a:ext cx="0" cy="0"/>
          <a:chOff x="0" y="0"/>
          <a:chExt cx="0" cy="0"/>
        </a:xfrm>
      </p:grpSpPr>
      <p:sp>
        <p:nvSpPr>
          <p:cNvPr id="14" name="Shape 14"/>
          <p:cNvSpPr txBox="1"/>
          <p:nvPr>
            <p:ph type="ctrTitle"/>
          </p:nvPr>
        </p:nvSpPr>
        <p:spPr>
          <a:xfrm>
            <a:off x="311708" y="992766"/>
            <a:ext cx="8520600" cy="27369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5" name="Shape 15"/>
          <p:cNvSpPr txBox="1"/>
          <p:nvPr>
            <p:ph idx="1" type="subTitle"/>
          </p:nvPr>
        </p:nvSpPr>
        <p:spPr>
          <a:xfrm>
            <a:off x="311700" y="3778833"/>
            <a:ext cx="8520600" cy="10569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6" name="Shape 16"/>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8" name="Shape 48"/>
        <p:cNvGrpSpPr/>
        <p:nvPr/>
      </p:nvGrpSpPr>
      <p:grpSpPr>
        <a:xfrm>
          <a:off x="0" y="0"/>
          <a:ext cx="0" cy="0"/>
          <a:chOff x="0" y="0"/>
          <a:chExt cx="0" cy="0"/>
        </a:xfrm>
      </p:grpSpPr>
      <p:sp>
        <p:nvSpPr>
          <p:cNvPr id="49" name="Shape 49"/>
          <p:cNvSpPr txBox="1"/>
          <p:nvPr>
            <p:ph type="title"/>
          </p:nvPr>
        </p:nvSpPr>
        <p:spPr>
          <a:xfrm>
            <a:off x="311700" y="1474833"/>
            <a:ext cx="8520600" cy="26181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50" name="Shape 50"/>
          <p:cNvSpPr txBox="1"/>
          <p:nvPr>
            <p:ph idx="1" type="body"/>
          </p:nvPr>
        </p:nvSpPr>
        <p:spPr>
          <a:xfrm>
            <a:off x="311700" y="4202966"/>
            <a:ext cx="8520600" cy="17343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1" name="Shape 51"/>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2" name="Shape 52"/>
        <p:cNvGrpSpPr/>
        <p:nvPr/>
      </p:nvGrpSpPr>
      <p:grpSpPr>
        <a:xfrm>
          <a:off x="0" y="0"/>
          <a:ext cx="0" cy="0"/>
          <a:chOff x="0" y="0"/>
          <a:chExt cx="0" cy="0"/>
        </a:xfrm>
      </p:grpSpPr>
      <p:sp>
        <p:nvSpPr>
          <p:cNvPr id="53" name="Shape 53"/>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54" name="Shape 54"/>
        <p:cNvGrpSpPr/>
        <p:nvPr/>
      </p:nvGrpSpPr>
      <p:grpSpPr>
        <a:xfrm>
          <a:off x="0" y="0"/>
          <a:ext cx="0" cy="0"/>
          <a:chOff x="0" y="0"/>
          <a:chExt cx="0" cy="0"/>
        </a:xfrm>
      </p:grpSpPr>
      <p:sp>
        <p:nvSpPr>
          <p:cNvPr id="55" name="Shape 55"/>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56" name="Shape 56"/>
          <p:cNvSpPr txBox="1"/>
          <p:nvPr>
            <p:ph idx="1" type="body"/>
          </p:nvPr>
        </p:nvSpPr>
        <p:spPr>
          <a:xfrm>
            <a:off x="457200" y="1600200"/>
            <a:ext cx="8229600" cy="4526100"/>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Shape 57"/>
          <p:cNvSpPr txBox="1"/>
          <p:nvPr>
            <p:ph idx="10" type="dt"/>
          </p:nvPr>
        </p:nvSpPr>
        <p:spPr>
          <a:xfrm>
            <a:off x="457200" y="6356350"/>
            <a:ext cx="2133600" cy="365100"/>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8" name="Shape 58"/>
          <p:cNvSpPr txBox="1"/>
          <p:nvPr>
            <p:ph idx="11" type="ftr"/>
          </p:nvPr>
        </p:nvSpPr>
        <p:spPr>
          <a:xfrm>
            <a:off x="3124200" y="6356350"/>
            <a:ext cx="2895600" cy="365100"/>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9" name="Shape 59"/>
          <p:cNvSpPr txBox="1"/>
          <p:nvPr>
            <p:ph idx="12" type="sldNum"/>
          </p:nvPr>
        </p:nvSpPr>
        <p:spPr>
          <a:xfrm>
            <a:off x="6553200" y="6356350"/>
            <a:ext cx="2133600" cy="365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60" name="Shape 60"/>
        <p:cNvGrpSpPr/>
        <p:nvPr/>
      </p:nvGrpSpPr>
      <p:grpSpPr>
        <a:xfrm>
          <a:off x="0" y="0"/>
          <a:ext cx="0" cy="0"/>
          <a:chOff x="0" y="0"/>
          <a:chExt cx="0" cy="0"/>
        </a:xfrm>
      </p:grpSpPr>
      <p:sp>
        <p:nvSpPr>
          <p:cNvPr id="61" name="Shape 61"/>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62" name="Shape 62"/>
          <p:cNvSpPr txBox="1"/>
          <p:nvPr>
            <p:ph idx="1" type="body"/>
          </p:nvPr>
        </p:nvSpPr>
        <p:spPr>
          <a:xfrm>
            <a:off x="457200" y="1535112"/>
            <a:ext cx="4040100" cy="639899"/>
          </a:xfrm>
          <a:prstGeom prst="rect">
            <a:avLst/>
          </a:prstGeom>
          <a:noFill/>
          <a:ln>
            <a:noFill/>
          </a:ln>
        </p:spPr>
        <p:txBody>
          <a:bodyPr anchorCtr="0"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63" name="Shape 63"/>
          <p:cNvSpPr txBox="1"/>
          <p:nvPr>
            <p:ph idx="2" type="body"/>
          </p:nvPr>
        </p:nvSpPr>
        <p:spPr>
          <a:xfrm>
            <a:off x="457200" y="2174875"/>
            <a:ext cx="4040100" cy="3951300"/>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64" name="Shape 64"/>
          <p:cNvSpPr txBox="1"/>
          <p:nvPr>
            <p:ph idx="3" type="body"/>
          </p:nvPr>
        </p:nvSpPr>
        <p:spPr>
          <a:xfrm>
            <a:off x="4645025" y="1535112"/>
            <a:ext cx="4041900" cy="639899"/>
          </a:xfrm>
          <a:prstGeom prst="rect">
            <a:avLst/>
          </a:prstGeom>
          <a:noFill/>
          <a:ln>
            <a:noFill/>
          </a:ln>
        </p:spPr>
        <p:txBody>
          <a:bodyPr anchorCtr="0"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65" name="Shape 65"/>
          <p:cNvSpPr txBox="1"/>
          <p:nvPr>
            <p:ph idx="4" type="body"/>
          </p:nvPr>
        </p:nvSpPr>
        <p:spPr>
          <a:xfrm>
            <a:off x="4645025" y="2174875"/>
            <a:ext cx="4041900" cy="3951300"/>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66" name="Shape 66"/>
          <p:cNvSpPr txBox="1"/>
          <p:nvPr>
            <p:ph idx="10" type="dt"/>
          </p:nvPr>
        </p:nvSpPr>
        <p:spPr>
          <a:xfrm>
            <a:off x="457200" y="6356350"/>
            <a:ext cx="2133600" cy="365100"/>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7" name="Shape 67"/>
          <p:cNvSpPr txBox="1"/>
          <p:nvPr>
            <p:ph idx="11" type="ftr"/>
          </p:nvPr>
        </p:nvSpPr>
        <p:spPr>
          <a:xfrm>
            <a:off x="3124200" y="6356350"/>
            <a:ext cx="2895600" cy="365100"/>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8" name="Shape 68"/>
          <p:cNvSpPr txBox="1"/>
          <p:nvPr>
            <p:ph idx="12" type="sldNum"/>
          </p:nvPr>
        </p:nvSpPr>
        <p:spPr>
          <a:xfrm>
            <a:off x="6553200" y="6356350"/>
            <a:ext cx="2133600" cy="365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69" name="Shape 69"/>
        <p:cNvGrpSpPr/>
        <p:nvPr/>
      </p:nvGrpSpPr>
      <p:grpSpPr>
        <a:xfrm>
          <a:off x="0" y="0"/>
          <a:ext cx="0" cy="0"/>
          <a:chOff x="0" y="0"/>
          <a:chExt cx="0" cy="0"/>
        </a:xfrm>
      </p:grpSpPr>
      <p:sp>
        <p:nvSpPr>
          <p:cNvPr id="70" name="Shape 70"/>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71" name="Shape 71"/>
          <p:cNvSpPr txBox="1"/>
          <p:nvPr>
            <p:ph idx="1" type="body"/>
          </p:nvPr>
        </p:nvSpPr>
        <p:spPr>
          <a:xfrm rot="5400000">
            <a:off x="2308950" y="-251550"/>
            <a:ext cx="4526100" cy="8229600"/>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72" name="Shape 72"/>
          <p:cNvSpPr txBox="1"/>
          <p:nvPr>
            <p:ph idx="10" type="dt"/>
          </p:nvPr>
        </p:nvSpPr>
        <p:spPr>
          <a:xfrm>
            <a:off x="457200" y="6356350"/>
            <a:ext cx="2133600" cy="365100"/>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3" name="Shape 73"/>
          <p:cNvSpPr txBox="1"/>
          <p:nvPr>
            <p:ph idx="11" type="ftr"/>
          </p:nvPr>
        </p:nvSpPr>
        <p:spPr>
          <a:xfrm>
            <a:off x="3124200" y="6356350"/>
            <a:ext cx="2895600" cy="365100"/>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4" name="Shape 74"/>
          <p:cNvSpPr txBox="1"/>
          <p:nvPr>
            <p:ph idx="12" type="sldNum"/>
          </p:nvPr>
        </p:nvSpPr>
        <p:spPr>
          <a:xfrm>
            <a:off x="6553200" y="6356350"/>
            <a:ext cx="2133600" cy="365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79" name="Shape 79"/>
        <p:cNvGrpSpPr/>
        <p:nvPr/>
      </p:nvGrpSpPr>
      <p:grpSpPr>
        <a:xfrm>
          <a:off x="0" y="0"/>
          <a:ext cx="0" cy="0"/>
          <a:chOff x="0" y="0"/>
          <a:chExt cx="0" cy="0"/>
        </a:xfrm>
      </p:grpSpPr>
      <p:sp>
        <p:nvSpPr>
          <p:cNvPr id="80" name="Shape 80"/>
          <p:cNvSpPr/>
          <p:nvPr/>
        </p:nvSpPr>
        <p:spPr>
          <a:xfrm>
            <a:off x="0" y="0"/>
            <a:ext cx="9144000" cy="45720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81" name="Shape 81"/>
          <p:cNvSpPr txBox="1"/>
          <p:nvPr>
            <p:ph type="ctrTitle"/>
          </p:nvPr>
        </p:nvSpPr>
        <p:spPr>
          <a:xfrm>
            <a:off x="311700" y="522866"/>
            <a:ext cx="8520600" cy="3587100"/>
          </a:xfrm>
          <a:prstGeom prst="rect">
            <a:avLst/>
          </a:prstGeom>
        </p:spPr>
        <p:txBody>
          <a:bodyPr anchorCtr="0" anchor="ctr" bIns="91425" lIns="91425" rIns="91425" tIns="91425"/>
          <a:lstStyle>
            <a:lvl1pPr lvl="0" rtl="0" algn="ctr">
              <a:spcBef>
                <a:spcPts val="0"/>
              </a:spcBef>
              <a:buSzPct val="100000"/>
              <a:defRPr sz="8000"/>
            </a:lvl1pPr>
            <a:lvl2pPr lvl="1" rtl="0" algn="ctr">
              <a:spcBef>
                <a:spcPts val="0"/>
              </a:spcBef>
              <a:buSzPct val="100000"/>
              <a:defRPr sz="8000"/>
            </a:lvl2pPr>
            <a:lvl3pPr lvl="2" rtl="0" algn="ctr">
              <a:spcBef>
                <a:spcPts val="0"/>
              </a:spcBef>
              <a:buSzPct val="100000"/>
              <a:defRPr sz="8000"/>
            </a:lvl3pPr>
            <a:lvl4pPr lvl="3" rtl="0" algn="ctr">
              <a:spcBef>
                <a:spcPts val="0"/>
              </a:spcBef>
              <a:buSzPct val="100000"/>
              <a:defRPr sz="8000"/>
            </a:lvl4pPr>
            <a:lvl5pPr lvl="4" rtl="0" algn="ctr">
              <a:spcBef>
                <a:spcPts val="0"/>
              </a:spcBef>
              <a:buSzPct val="100000"/>
              <a:defRPr sz="8000"/>
            </a:lvl5pPr>
            <a:lvl6pPr lvl="5" rtl="0" algn="ctr">
              <a:spcBef>
                <a:spcPts val="0"/>
              </a:spcBef>
              <a:buSzPct val="100000"/>
              <a:defRPr sz="8000"/>
            </a:lvl6pPr>
            <a:lvl7pPr lvl="6" rtl="0" algn="ctr">
              <a:spcBef>
                <a:spcPts val="0"/>
              </a:spcBef>
              <a:buSzPct val="100000"/>
              <a:defRPr sz="8000"/>
            </a:lvl7pPr>
            <a:lvl8pPr lvl="7" rtl="0" algn="ctr">
              <a:spcBef>
                <a:spcPts val="0"/>
              </a:spcBef>
              <a:buSzPct val="100000"/>
              <a:defRPr sz="8000"/>
            </a:lvl8pPr>
            <a:lvl9pPr lvl="8" rtl="0" algn="ctr">
              <a:spcBef>
                <a:spcPts val="0"/>
              </a:spcBef>
              <a:buSzPct val="100000"/>
              <a:defRPr sz="8000"/>
            </a:lvl9pPr>
          </a:lstStyle>
          <a:p/>
        </p:txBody>
      </p:sp>
      <p:sp>
        <p:nvSpPr>
          <p:cNvPr id="82" name="Shape 82"/>
          <p:cNvSpPr txBox="1"/>
          <p:nvPr>
            <p:ph idx="1" type="subTitle"/>
          </p:nvPr>
        </p:nvSpPr>
        <p:spPr>
          <a:xfrm>
            <a:off x="311700" y="5187200"/>
            <a:ext cx="8520600" cy="941700"/>
          </a:xfrm>
          <a:prstGeom prst="rect">
            <a:avLst/>
          </a:prstGeom>
        </p:spPr>
        <p:txBody>
          <a:bodyPr anchorCtr="0" anchor="ctr" bIns="91425" lIns="91425" rIns="91425" tIns="91425"/>
          <a:lstStyle>
            <a:lvl1pPr lvl="0" rtl="0" algn="ctr">
              <a:lnSpc>
                <a:spcPct val="100000"/>
              </a:lnSpc>
              <a:spcBef>
                <a:spcPts val="0"/>
              </a:spcBef>
              <a:spcAft>
                <a:spcPts val="0"/>
              </a:spcAft>
              <a:buClr>
                <a:schemeClr val="accent1"/>
              </a:buClr>
              <a:buSzPct val="100000"/>
              <a:buNone/>
              <a:defRPr b="1" sz="2100">
                <a:solidFill>
                  <a:schemeClr val="accent1"/>
                </a:solidFill>
              </a:defRPr>
            </a:lvl1pPr>
            <a:lvl2pPr lvl="1" rtl="0" algn="ctr">
              <a:lnSpc>
                <a:spcPct val="100000"/>
              </a:lnSpc>
              <a:spcBef>
                <a:spcPts val="0"/>
              </a:spcBef>
              <a:spcAft>
                <a:spcPts val="0"/>
              </a:spcAft>
              <a:buClr>
                <a:schemeClr val="accent1"/>
              </a:buClr>
              <a:buSzPct val="100000"/>
              <a:buNone/>
              <a:defRPr b="1" sz="2100">
                <a:solidFill>
                  <a:schemeClr val="accent1"/>
                </a:solidFill>
              </a:defRPr>
            </a:lvl2pPr>
            <a:lvl3pPr lvl="2" rtl="0" algn="ctr">
              <a:lnSpc>
                <a:spcPct val="100000"/>
              </a:lnSpc>
              <a:spcBef>
                <a:spcPts val="0"/>
              </a:spcBef>
              <a:spcAft>
                <a:spcPts val="0"/>
              </a:spcAft>
              <a:buClr>
                <a:schemeClr val="accent1"/>
              </a:buClr>
              <a:buSzPct val="100000"/>
              <a:buNone/>
              <a:defRPr b="1" sz="2100">
                <a:solidFill>
                  <a:schemeClr val="accent1"/>
                </a:solidFill>
              </a:defRPr>
            </a:lvl3pPr>
            <a:lvl4pPr lvl="3" rtl="0" algn="ctr">
              <a:lnSpc>
                <a:spcPct val="100000"/>
              </a:lnSpc>
              <a:spcBef>
                <a:spcPts val="0"/>
              </a:spcBef>
              <a:spcAft>
                <a:spcPts val="0"/>
              </a:spcAft>
              <a:buClr>
                <a:schemeClr val="accent1"/>
              </a:buClr>
              <a:buSzPct val="100000"/>
              <a:buNone/>
              <a:defRPr b="1" sz="2100">
                <a:solidFill>
                  <a:schemeClr val="accent1"/>
                </a:solidFill>
              </a:defRPr>
            </a:lvl4pPr>
            <a:lvl5pPr lvl="4" rtl="0" algn="ctr">
              <a:lnSpc>
                <a:spcPct val="100000"/>
              </a:lnSpc>
              <a:spcBef>
                <a:spcPts val="0"/>
              </a:spcBef>
              <a:spcAft>
                <a:spcPts val="0"/>
              </a:spcAft>
              <a:buClr>
                <a:schemeClr val="accent1"/>
              </a:buClr>
              <a:buSzPct val="100000"/>
              <a:buNone/>
              <a:defRPr b="1" sz="2100">
                <a:solidFill>
                  <a:schemeClr val="accent1"/>
                </a:solidFill>
              </a:defRPr>
            </a:lvl5pPr>
            <a:lvl6pPr lvl="5" rtl="0" algn="ctr">
              <a:lnSpc>
                <a:spcPct val="100000"/>
              </a:lnSpc>
              <a:spcBef>
                <a:spcPts val="0"/>
              </a:spcBef>
              <a:spcAft>
                <a:spcPts val="0"/>
              </a:spcAft>
              <a:buClr>
                <a:schemeClr val="accent1"/>
              </a:buClr>
              <a:buSzPct val="100000"/>
              <a:buNone/>
              <a:defRPr b="1" sz="2100">
                <a:solidFill>
                  <a:schemeClr val="accent1"/>
                </a:solidFill>
              </a:defRPr>
            </a:lvl6pPr>
            <a:lvl7pPr lvl="6" rtl="0" algn="ctr">
              <a:lnSpc>
                <a:spcPct val="100000"/>
              </a:lnSpc>
              <a:spcBef>
                <a:spcPts val="0"/>
              </a:spcBef>
              <a:spcAft>
                <a:spcPts val="0"/>
              </a:spcAft>
              <a:buClr>
                <a:schemeClr val="accent1"/>
              </a:buClr>
              <a:buSzPct val="100000"/>
              <a:buNone/>
              <a:defRPr b="1" sz="2100">
                <a:solidFill>
                  <a:schemeClr val="accent1"/>
                </a:solidFill>
              </a:defRPr>
            </a:lvl7pPr>
            <a:lvl8pPr lvl="7" rtl="0" algn="ctr">
              <a:lnSpc>
                <a:spcPct val="100000"/>
              </a:lnSpc>
              <a:spcBef>
                <a:spcPts val="0"/>
              </a:spcBef>
              <a:spcAft>
                <a:spcPts val="0"/>
              </a:spcAft>
              <a:buClr>
                <a:schemeClr val="accent1"/>
              </a:buClr>
              <a:buSzPct val="100000"/>
              <a:buNone/>
              <a:defRPr b="1" sz="2100">
                <a:solidFill>
                  <a:schemeClr val="accent1"/>
                </a:solidFill>
              </a:defRPr>
            </a:lvl8pPr>
            <a:lvl9pPr lvl="8" rtl="0"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83" name="Shape 83"/>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US"/>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84" name="Shape 84"/>
        <p:cNvGrpSpPr/>
        <p:nvPr/>
      </p:nvGrpSpPr>
      <p:grpSpPr>
        <a:xfrm>
          <a:off x="0" y="0"/>
          <a:ext cx="0" cy="0"/>
          <a:chOff x="0" y="0"/>
          <a:chExt cx="0" cy="0"/>
        </a:xfrm>
      </p:grpSpPr>
      <p:sp>
        <p:nvSpPr>
          <p:cNvPr id="85" name="Shape 85"/>
          <p:cNvSpPr txBox="1"/>
          <p:nvPr>
            <p:ph type="title"/>
          </p:nvPr>
        </p:nvSpPr>
        <p:spPr>
          <a:xfrm>
            <a:off x="2802750" y="1070000"/>
            <a:ext cx="3538500" cy="4718100"/>
          </a:xfrm>
          <a:prstGeom prst="rect">
            <a:avLst/>
          </a:prstGeom>
          <a:solidFill>
            <a:srgbClr val="FFFFFF"/>
          </a:solidFill>
        </p:spPr>
        <p:txBody>
          <a:bodyPr anchorCtr="0" anchor="ctr" bIns="91425" lIns="91425" rIns="91425" tIns="91425"/>
          <a:lstStyle>
            <a:lvl1pPr lvl="0" rtl="0" algn="ctr">
              <a:spcBef>
                <a:spcPts val="0"/>
              </a:spcBef>
              <a:buSzPct val="100000"/>
              <a:defRPr sz="4800"/>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86" name="Shape 86"/>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US"/>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87" name="Shape 87"/>
        <p:cNvGrpSpPr/>
        <p:nvPr/>
      </p:nvGrpSpPr>
      <p:grpSpPr>
        <a:xfrm>
          <a:off x="0" y="0"/>
          <a:ext cx="0" cy="0"/>
          <a:chOff x="0" y="0"/>
          <a:chExt cx="0" cy="0"/>
        </a:xfrm>
      </p:grpSpPr>
      <p:sp>
        <p:nvSpPr>
          <p:cNvPr id="88" name="Shape 88"/>
          <p:cNvSpPr txBox="1"/>
          <p:nvPr>
            <p:ph type="title"/>
          </p:nvPr>
        </p:nvSpPr>
        <p:spPr>
          <a:xfrm>
            <a:off x="311700" y="390466"/>
            <a:ext cx="8520600" cy="10680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9" name="Shape 89"/>
          <p:cNvSpPr txBox="1"/>
          <p:nvPr>
            <p:ph idx="1" type="body"/>
          </p:nvPr>
        </p:nvSpPr>
        <p:spPr>
          <a:xfrm>
            <a:off x="311700" y="1638233"/>
            <a:ext cx="8520600" cy="44535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0" name="Shape 90"/>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US"/>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91" name="Shape 91"/>
        <p:cNvGrpSpPr/>
        <p:nvPr/>
      </p:nvGrpSpPr>
      <p:grpSpPr>
        <a:xfrm>
          <a:off x="0" y="0"/>
          <a:ext cx="0" cy="0"/>
          <a:chOff x="0" y="0"/>
          <a:chExt cx="0" cy="0"/>
        </a:xfrm>
      </p:grpSpPr>
      <p:sp>
        <p:nvSpPr>
          <p:cNvPr id="92" name="Shape 92"/>
          <p:cNvSpPr txBox="1"/>
          <p:nvPr>
            <p:ph type="title"/>
          </p:nvPr>
        </p:nvSpPr>
        <p:spPr>
          <a:xfrm>
            <a:off x="311700" y="390466"/>
            <a:ext cx="8520600" cy="10680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3" name="Shape 93"/>
          <p:cNvSpPr txBox="1"/>
          <p:nvPr>
            <p:ph idx="1" type="body"/>
          </p:nvPr>
        </p:nvSpPr>
        <p:spPr>
          <a:xfrm>
            <a:off x="311700" y="1638233"/>
            <a:ext cx="3999900" cy="44535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94" name="Shape 94"/>
          <p:cNvSpPr txBox="1"/>
          <p:nvPr>
            <p:ph idx="2" type="body"/>
          </p:nvPr>
        </p:nvSpPr>
        <p:spPr>
          <a:xfrm>
            <a:off x="4832400" y="1638233"/>
            <a:ext cx="3999900" cy="44535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95" name="Shape 95"/>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US"/>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96" name="Shape 96"/>
        <p:cNvGrpSpPr/>
        <p:nvPr/>
      </p:nvGrpSpPr>
      <p:grpSpPr>
        <a:xfrm>
          <a:off x="0" y="0"/>
          <a:ext cx="0" cy="0"/>
          <a:chOff x="0" y="0"/>
          <a:chExt cx="0" cy="0"/>
        </a:xfrm>
      </p:grpSpPr>
      <p:sp>
        <p:nvSpPr>
          <p:cNvPr id="97" name="Shape 97"/>
          <p:cNvSpPr txBox="1"/>
          <p:nvPr>
            <p:ph type="title"/>
          </p:nvPr>
        </p:nvSpPr>
        <p:spPr>
          <a:xfrm>
            <a:off x="304800" y="412466"/>
            <a:ext cx="8537700" cy="997500"/>
          </a:xfrm>
          <a:prstGeom prst="rect">
            <a:avLst/>
          </a:prstGeom>
        </p:spPr>
        <p:txBody>
          <a:bodyPr anchorCtr="0" anchor="t" bIns="91425" lIns="91425" rIns="91425" tIns="91425"/>
          <a:lstStyle>
            <a:lvl1pPr lvl="0" rtl="0">
              <a:spcBef>
                <a:spcPts val="0"/>
              </a:spcBef>
              <a:buSzPct val="100000"/>
              <a:defRPr sz="4000"/>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p:txBody>
      </p:sp>
      <p:sp>
        <p:nvSpPr>
          <p:cNvPr id="98" name="Shape 98"/>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US"/>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7" name="Shape 17"/>
        <p:cNvGrpSpPr/>
        <p:nvPr/>
      </p:nvGrpSpPr>
      <p:grpSpPr>
        <a:xfrm>
          <a:off x="0" y="0"/>
          <a:ext cx="0" cy="0"/>
          <a:chOff x="0" y="0"/>
          <a:chExt cx="0" cy="0"/>
        </a:xfrm>
      </p:grpSpPr>
      <p:sp>
        <p:nvSpPr>
          <p:cNvPr id="18" name="Shape 18"/>
          <p:cNvSpPr txBox="1"/>
          <p:nvPr>
            <p:ph type="title"/>
          </p:nvPr>
        </p:nvSpPr>
        <p:spPr>
          <a:xfrm>
            <a:off x="311700" y="2867800"/>
            <a:ext cx="8520600" cy="11223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9" name="Shape 19"/>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99" name="Shape 99"/>
        <p:cNvGrpSpPr/>
        <p:nvPr/>
      </p:nvGrpSpPr>
      <p:grpSpPr>
        <a:xfrm>
          <a:off x="0" y="0"/>
          <a:ext cx="0" cy="0"/>
          <a:chOff x="0" y="0"/>
          <a:chExt cx="0" cy="0"/>
        </a:xfrm>
      </p:grpSpPr>
      <p:sp>
        <p:nvSpPr>
          <p:cNvPr id="100" name="Shape 100"/>
          <p:cNvSpPr txBox="1"/>
          <p:nvPr>
            <p:ph type="title"/>
          </p:nvPr>
        </p:nvSpPr>
        <p:spPr>
          <a:xfrm>
            <a:off x="311700" y="740800"/>
            <a:ext cx="2808000" cy="1007700"/>
          </a:xfrm>
          <a:prstGeom prst="rect">
            <a:avLst/>
          </a:prstGeom>
        </p:spPr>
        <p:txBody>
          <a:bodyPr anchorCtr="0" anchor="b" bIns="91425" lIns="91425" rIns="91425" tIns="91425"/>
          <a:lstStyle>
            <a:lvl1pPr lvl="0" rtl="0">
              <a:spcBef>
                <a:spcPts val="0"/>
              </a:spcBef>
              <a:buSzPct val="100000"/>
              <a:defRPr sz="3000"/>
            </a:lvl1pPr>
            <a:lvl2pPr lvl="1" rtl="0">
              <a:spcBef>
                <a:spcPts val="0"/>
              </a:spcBef>
              <a:buSzPct val="100000"/>
              <a:defRPr sz="3000"/>
            </a:lvl2pPr>
            <a:lvl3pPr lvl="2" rtl="0">
              <a:spcBef>
                <a:spcPts val="0"/>
              </a:spcBef>
              <a:buSzPct val="100000"/>
              <a:defRPr sz="3000"/>
            </a:lvl3pPr>
            <a:lvl4pPr lvl="3" rtl="0">
              <a:spcBef>
                <a:spcPts val="0"/>
              </a:spcBef>
              <a:buSzPct val="100000"/>
              <a:defRPr sz="3000"/>
            </a:lvl4pPr>
            <a:lvl5pPr lvl="4" rtl="0">
              <a:spcBef>
                <a:spcPts val="0"/>
              </a:spcBef>
              <a:buSzPct val="100000"/>
              <a:defRPr sz="3000"/>
            </a:lvl5pPr>
            <a:lvl6pPr lvl="5" rtl="0">
              <a:spcBef>
                <a:spcPts val="0"/>
              </a:spcBef>
              <a:buSzPct val="100000"/>
              <a:defRPr sz="3000"/>
            </a:lvl6pPr>
            <a:lvl7pPr lvl="6" rtl="0">
              <a:spcBef>
                <a:spcPts val="0"/>
              </a:spcBef>
              <a:buSzPct val="100000"/>
              <a:defRPr sz="3000"/>
            </a:lvl7pPr>
            <a:lvl8pPr lvl="7" rtl="0">
              <a:spcBef>
                <a:spcPts val="0"/>
              </a:spcBef>
              <a:buSzPct val="100000"/>
              <a:defRPr sz="3000"/>
            </a:lvl8pPr>
            <a:lvl9pPr lvl="8" rtl="0">
              <a:spcBef>
                <a:spcPts val="0"/>
              </a:spcBef>
              <a:buSzPct val="100000"/>
              <a:defRPr sz="3000"/>
            </a:lvl9pPr>
          </a:lstStyle>
          <a:p/>
        </p:txBody>
      </p:sp>
      <p:sp>
        <p:nvSpPr>
          <p:cNvPr id="101" name="Shape 101"/>
          <p:cNvSpPr txBox="1"/>
          <p:nvPr>
            <p:ph idx="1" type="body"/>
          </p:nvPr>
        </p:nvSpPr>
        <p:spPr>
          <a:xfrm>
            <a:off x="311700" y="1852800"/>
            <a:ext cx="2808000" cy="42393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02" name="Shape 102"/>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US"/>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103" name="Shape 103"/>
        <p:cNvGrpSpPr/>
        <p:nvPr/>
      </p:nvGrpSpPr>
      <p:grpSpPr>
        <a:xfrm>
          <a:off x="0" y="0"/>
          <a:ext cx="0" cy="0"/>
          <a:chOff x="0" y="0"/>
          <a:chExt cx="0" cy="0"/>
        </a:xfrm>
      </p:grpSpPr>
      <p:sp>
        <p:nvSpPr>
          <p:cNvPr id="104" name="Shape 104"/>
          <p:cNvSpPr txBox="1"/>
          <p:nvPr>
            <p:ph type="title"/>
          </p:nvPr>
        </p:nvSpPr>
        <p:spPr>
          <a:xfrm>
            <a:off x="490250" y="701800"/>
            <a:ext cx="5618700" cy="5454300"/>
          </a:xfrm>
          <a:prstGeom prst="rect">
            <a:avLst/>
          </a:prstGeom>
        </p:spPr>
        <p:txBody>
          <a:bodyPr anchorCtr="0" anchor="ctr" bIns="91425" lIns="91425" rIns="91425" tIns="91425"/>
          <a:lstStyle>
            <a:lvl1pPr lvl="0" rtl="0">
              <a:spcBef>
                <a:spcPts val="0"/>
              </a:spcBef>
              <a:buClr>
                <a:schemeClr val="lt1"/>
              </a:buClr>
              <a:buSzPct val="100000"/>
              <a:defRPr sz="6000">
                <a:solidFill>
                  <a:schemeClr val="lt1"/>
                </a:solidFill>
              </a:defRPr>
            </a:lvl1pPr>
            <a:lvl2pPr lvl="1" rtl="0">
              <a:spcBef>
                <a:spcPts val="0"/>
              </a:spcBef>
              <a:buClr>
                <a:schemeClr val="lt1"/>
              </a:buClr>
              <a:buSzPct val="100000"/>
              <a:defRPr sz="6000">
                <a:solidFill>
                  <a:schemeClr val="lt1"/>
                </a:solidFill>
              </a:defRPr>
            </a:lvl2pPr>
            <a:lvl3pPr lvl="2" rtl="0">
              <a:spcBef>
                <a:spcPts val="0"/>
              </a:spcBef>
              <a:buClr>
                <a:schemeClr val="lt1"/>
              </a:buClr>
              <a:buSzPct val="100000"/>
              <a:defRPr sz="6000">
                <a:solidFill>
                  <a:schemeClr val="lt1"/>
                </a:solidFill>
              </a:defRPr>
            </a:lvl3pPr>
            <a:lvl4pPr lvl="3" rtl="0">
              <a:spcBef>
                <a:spcPts val="0"/>
              </a:spcBef>
              <a:buClr>
                <a:schemeClr val="lt1"/>
              </a:buClr>
              <a:buSzPct val="100000"/>
              <a:defRPr sz="6000">
                <a:solidFill>
                  <a:schemeClr val="lt1"/>
                </a:solidFill>
              </a:defRPr>
            </a:lvl4pPr>
            <a:lvl5pPr lvl="4" rtl="0">
              <a:spcBef>
                <a:spcPts val="0"/>
              </a:spcBef>
              <a:buClr>
                <a:schemeClr val="lt1"/>
              </a:buClr>
              <a:buSzPct val="100000"/>
              <a:defRPr sz="6000">
                <a:solidFill>
                  <a:schemeClr val="lt1"/>
                </a:solidFill>
              </a:defRPr>
            </a:lvl5pPr>
            <a:lvl6pPr lvl="5" rtl="0">
              <a:spcBef>
                <a:spcPts val="0"/>
              </a:spcBef>
              <a:buClr>
                <a:schemeClr val="lt1"/>
              </a:buClr>
              <a:buSzPct val="100000"/>
              <a:defRPr sz="6000">
                <a:solidFill>
                  <a:schemeClr val="lt1"/>
                </a:solidFill>
              </a:defRPr>
            </a:lvl6pPr>
            <a:lvl7pPr lvl="6" rtl="0">
              <a:spcBef>
                <a:spcPts val="0"/>
              </a:spcBef>
              <a:buClr>
                <a:schemeClr val="lt1"/>
              </a:buClr>
              <a:buSzPct val="100000"/>
              <a:defRPr sz="6000">
                <a:solidFill>
                  <a:schemeClr val="lt1"/>
                </a:solidFill>
              </a:defRPr>
            </a:lvl7pPr>
            <a:lvl8pPr lvl="7" rtl="0">
              <a:spcBef>
                <a:spcPts val="0"/>
              </a:spcBef>
              <a:buClr>
                <a:schemeClr val="lt1"/>
              </a:buClr>
              <a:buSzPct val="100000"/>
              <a:defRPr sz="6000">
                <a:solidFill>
                  <a:schemeClr val="lt1"/>
                </a:solidFill>
              </a:defRPr>
            </a:lvl8pPr>
            <a:lvl9pPr lvl="8" rtl="0">
              <a:spcBef>
                <a:spcPts val="0"/>
              </a:spcBef>
              <a:buClr>
                <a:schemeClr val="lt1"/>
              </a:buClr>
              <a:buSzPct val="100000"/>
              <a:defRPr sz="6000">
                <a:solidFill>
                  <a:schemeClr val="lt1"/>
                </a:solidFill>
              </a:defRPr>
            </a:lvl9pPr>
          </a:lstStyle>
          <a:p/>
        </p:txBody>
      </p:sp>
      <p:sp>
        <p:nvSpPr>
          <p:cNvPr id="105" name="Shape 105"/>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US">
                <a:solidFill>
                  <a:schemeClr val="lt1"/>
                </a:solidFill>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106" name="Shape 106"/>
        <p:cNvGrpSpPr/>
        <p:nvPr/>
      </p:nvGrpSpPr>
      <p:grpSpPr>
        <a:xfrm>
          <a:off x="0" y="0"/>
          <a:ext cx="0" cy="0"/>
          <a:chOff x="0" y="0"/>
          <a:chExt cx="0" cy="0"/>
        </a:xfrm>
      </p:grpSpPr>
      <p:sp>
        <p:nvSpPr>
          <p:cNvPr id="107" name="Shape 107"/>
          <p:cNvSpPr/>
          <p:nvPr/>
        </p:nvSpPr>
        <p:spPr>
          <a:xfrm>
            <a:off x="4572000" y="-33"/>
            <a:ext cx="4572000" cy="68580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108" name="Shape 108"/>
          <p:cNvCxnSpPr/>
          <p:nvPr/>
        </p:nvCxnSpPr>
        <p:spPr>
          <a:xfrm>
            <a:off x="5029675" y="5994000"/>
            <a:ext cx="468300" cy="0"/>
          </a:xfrm>
          <a:prstGeom prst="straightConnector1">
            <a:avLst/>
          </a:prstGeom>
          <a:noFill/>
          <a:ln cap="flat" cmpd="sng" w="28575">
            <a:solidFill>
              <a:schemeClr val="lt1"/>
            </a:solidFill>
            <a:prstDash val="solid"/>
            <a:round/>
            <a:headEnd len="med" w="med" type="none"/>
            <a:tailEnd len="med" w="med" type="none"/>
          </a:ln>
        </p:spPr>
      </p:cxnSp>
      <p:sp>
        <p:nvSpPr>
          <p:cNvPr id="109" name="Shape 109"/>
          <p:cNvSpPr txBox="1"/>
          <p:nvPr>
            <p:ph type="title"/>
          </p:nvPr>
        </p:nvSpPr>
        <p:spPr>
          <a:xfrm>
            <a:off x="265500" y="1441866"/>
            <a:ext cx="4045200" cy="2280300"/>
          </a:xfrm>
          <a:prstGeom prst="rect">
            <a:avLst/>
          </a:prstGeom>
        </p:spPr>
        <p:txBody>
          <a:bodyPr anchorCtr="0" anchor="b" bIns="91425" lIns="91425" rIns="91425" tIns="91425"/>
          <a:lstStyle>
            <a:lvl1pPr lvl="0" rtl="0" algn="ctr">
              <a:spcBef>
                <a:spcPts val="0"/>
              </a:spcBef>
              <a:buSzPct val="100000"/>
              <a:defRPr sz="5400"/>
            </a:lvl1pPr>
            <a:lvl2pPr lvl="1" rtl="0" algn="ctr">
              <a:spcBef>
                <a:spcPts val="0"/>
              </a:spcBef>
              <a:buSzPct val="100000"/>
              <a:defRPr sz="5400"/>
            </a:lvl2pPr>
            <a:lvl3pPr lvl="2" rtl="0" algn="ctr">
              <a:spcBef>
                <a:spcPts val="0"/>
              </a:spcBef>
              <a:buSzPct val="100000"/>
              <a:defRPr sz="5400"/>
            </a:lvl3pPr>
            <a:lvl4pPr lvl="3" rtl="0" algn="ctr">
              <a:spcBef>
                <a:spcPts val="0"/>
              </a:spcBef>
              <a:buSzPct val="100000"/>
              <a:defRPr sz="5400"/>
            </a:lvl4pPr>
            <a:lvl5pPr lvl="4" rtl="0" algn="ctr">
              <a:spcBef>
                <a:spcPts val="0"/>
              </a:spcBef>
              <a:buSzPct val="100000"/>
              <a:defRPr sz="5400"/>
            </a:lvl5pPr>
            <a:lvl6pPr lvl="5" rtl="0" algn="ctr">
              <a:spcBef>
                <a:spcPts val="0"/>
              </a:spcBef>
              <a:buSzPct val="100000"/>
              <a:defRPr sz="5400"/>
            </a:lvl6pPr>
            <a:lvl7pPr lvl="6" rtl="0" algn="ctr">
              <a:spcBef>
                <a:spcPts val="0"/>
              </a:spcBef>
              <a:buSzPct val="100000"/>
              <a:defRPr sz="5400"/>
            </a:lvl7pPr>
            <a:lvl8pPr lvl="7" rtl="0" algn="ctr">
              <a:spcBef>
                <a:spcPts val="0"/>
              </a:spcBef>
              <a:buSzPct val="100000"/>
              <a:defRPr sz="5400"/>
            </a:lvl8pPr>
            <a:lvl9pPr lvl="8" rtl="0" algn="ctr">
              <a:spcBef>
                <a:spcPts val="0"/>
              </a:spcBef>
              <a:buSzPct val="100000"/>
              <a:defRPr sz="5400"/>
            </a:lvl9pPr>
          </a:lstStyle>
          <a:p/>
        </p:txBody>
      </p:sp>
      <p:sp>
        <p:nvSpPr>
          <p:cNvPr id="110" name="Shape 110"/>
          <p:cNvSpPr txBox="1"/>
          <p:nvPr>
            <p:ph idx="1" type="subTitle"/>
          </p:nvPr>
        </p:nvSpPr>
        <p:spPr>
          <a:xfrm>
            <a:off x="265500" y="3793630"/>
            <a:ext cx="4045200" cy="1794000"/>
          </a:xfrm>
          <a:prstGeom prst="rect">
            <a:avLst/>
          </a:prstGeom>
        </p:spPr>
        <p:txBody>
          <a:bodyPr anchorCtr="0" anchor="t" bIns="91425" lIns="91425" rIns="91425" tIns="91425"/>
          <a:lstStyle>
            <a:lvl1pPr lvl="0" rtl="0" algn="ctr">
              <a:lnSpc>
                <a:spcPct val="100000"/>
              </a:lnSpc>
              <a:spcBef>
                <a:spcPts val="0"/>
              </a:spcBef>
              <a:spcAft>
                <a:spcPts val="0"/>
              </a:spcAft>
              <a:buNone/>
              <a:defRPr/>
            </a:lvl1pPr>
            <a:lvl2pPr lvl="1" rtl="0" algn="ctr">
              <a:lnSpc>
                <a:spcPct val="100000"/>
              </a:lnSpc>
              <a:spcBef>
                <a:spcPts val="0"/>
              </a:spcBef>
              <a:spcAft>
                <a:spcPts val="0"/>
              </a:spcAft>
              <a:buSzPct val="100000"/>
              <a:buNone/>
              <a:defRPr sz="1800"/>
            </a:lvl2pPr>
            <a:lvl3pPr lvl="2" rtl="0" algn="ctr">
              <a:lnSpc>
                <a:spcPct val="100000"/>
              </a:lnSpc>
              <a:spcBef>
                <a:spcPts val="0"/>
              </a:spcBef>
              <a:spcAft>
                <a:spcPts val="0"/>
              </a:spcAft>
              <a:buSzPct val="100000"/>
              <a:buNone/>
              <a:defRPr sz="1800"/>
            </a:lvl3pPr>
            <a:lvl4pPr lvl="3" rtl="0" algn="ctr">
              <a:lnSpc>
                <a:spcPct val="100000"/>
              </a:lnSpc>
              <a:spcBef>
                <a:spcPts val="0"/>
              </a:spcBef>
              <a:spcAft>
                <a:spcPts val="0"/>
              </a:spcAft>
              <a:buSzPct val="100000"/>
              <a:buNone/>
              <a:defRPr sz="1800"/>
            </a:lvl4pPr>
            <a:lvl5pPr lvl="4" rtl="0" algn="ctr">
              <a:lnSpc>
                <a:spcPct val="100000"/>
              </a:lnSpc>
              <a:spcBef>
                <a:spcPts val="0"/>
              </a:spcBef>
              <a:spcAft>
                <a:spcPts val="0"/>
              </a:spcAft>
              <a:buSzPct val="100000"/>
              <a:buNone/>
              <a:defRPr sz="1800"/>
            </a:lvl5pPr>
            <a:lvl6pPr lvl="5" rtl="0" algn="ctr">
              <a:lnSpc>
                <a:spcPct val="100000"/>
              </a:lnSpc>
              <a:spcBef>
                <a:spcPts val="0"/>
              </a:spcBef>
              <a:spcAft>
                <a:spcPts val="0"/>
              </a:spcAft>
              <a:buSzPct val="100000"/>
              <a:buNone/>
              <a:defRPr sz="1800"/>
            </a:lvl6pPr>
            <a:lvl7pPr lvl="6" rtl="0" algn="ctr">
              <a:lnSpc>
                <a:spcPct val="100000"/>
              </a:lnSpc>
              <a:spcBef>
                <a:spcPts val="0"/>
              </a:spcBef>
              <a:spcAft>
                <a:spcPts val="0"/>
              </a:spcAft>
              <a:buSzPct val="100000"/>
              <a:buNone/>
              <a:defRPr sz="1800"/>
            </a:lvl7pPr>
            <a:lvl8pPr lvl="7" rtl="0" algn="ctr">
              <a:lnSpc>
                <a:spcPct val="100000"/>
              </a:lnSpc>
              <a:spcBef>
                <a:spcPts val="0"/>
              </a:spcBef>
              <a:spcAft>
                <a:spcPts val="0"/>
              </a:spcAft>
              <a:buSzPct val="100000"/>
              <a:buNone/>
              <a:defRPr sz="1800"/>
            </a:lvl8pPr>
            <a:lvl9pPr lvl="8" rtl="0" algn="ctr">
              <a:lnSpc>
                <a:spcPct val="100000"/>
              </a:lnSpc>
              <a:spcBef>
                <a:spcPts val="0"/>
              </a:spcBef>
              <a:spcAft>
                <a:spcPts val="0"/>
              </a:spcAft>
              <a:buSzPct val="100000"/>
              <a:buNone/>
              <a:defRPr sz="1800"/>
            </a:lvl9pPr>
          </a:lstStyle>
          <a:p/>
        </p:txBody>
      </p:sp>
      <p:sp>
        <p:nvSpPr>
          <p:cNvPr id="111" name="Shape 111"/>
          <p:cNvSpPr txBox="1"/>
          <p:nvPr>
            <p:ph idx="2" type="body"/>
          </p:nvPr>
        </p:nvSpPr>
        <p:spPr>
          <a:xfrm>
            <a:off x="4939500" y="965600"/>
            <a:ext cx="3837000" cy="4926900"/>
          </a:xfrm>
          <a:prstGeom prst="rect">
            <a:avLst/>
          </a:prstGeom>
        </p:spPr>
        <p:txBody>
          <a:bodyPr anchorCtr="0" anchor="ctr" bIns="91425" lIns="91425" rIns="91425" tIns="91425"/>
          <a:lstStyle>
            <a:lvl1pPr lvl="0" rtl="0">
              <a:spcBef>
                <a:spcPts val="0"/>
              </a:spcBef>
              <a:buClr>
                <a:schemeClr val="accent1"/>
              </a:buClr>
              <a:defRPr>
                <a:solidFill>
                  <a:schemeClr val="accent1"/>
                </a:solidFill>
              </a:defRPr>
            </a:lvl1pPr>
            <a:lvl2pPr lvl="1" rtl="0">
              <a:spcBef>
                <a:spcPts val="0"/>
              </a:spcBef>
              <a:buClr>
                <a:schemeClr val="accent1"/>
              </a:buClr>
              <a:defRPr>
                <a:solidFill>
                  <a:schemeClr val="accent1"/>
                </a:solidFill>
              </a:defRPr>
            </a:lvl2pPr>
            <a:lvl3pPr lvl="2" rtl="0">
              <a:spcBef>
                <a:spcPts val="0"/>
              </a:spcBef>
              <a:buClr>
                <a:schemeClr val="accent1"/>
              </a:buClr>
              <a:defRPr>
                <a:solidFill>
                  <a:schemeClr val="accent1"/>
                </a:solidFill>
              </a:defRPr>
            </a:lvl3pPr>
            <a:lvl4pPr lvl="3" rtl="0">
              <a:spcBef>
                <a:spcPts val="0"/>
              </a:spcBef>
              <a:buClr>
                <a:schemeClr val="accent1"/>
              </a:buClr>
              <a:defRPr>
                <a:solidFill>
                  <a:schemeClr val="accent1"/>
                </a:solidFill>
              </a:defRPr>
            </a:lvl4pPr>
            <a:lvl5pPr lvl="4" rtl="0">
              <a:spcBef>
                <a:spcPts val="0"/>
              </a:spcBef>
              <a:buClr>
                <a:schemeClr val="accent1"/>
              </a:buClr>
              <a:defRPr>
                <a:solidFill>
                  <a:schemeClr val="accent1"/>
                </a:solidFill>
              </a:defRPr>
            </a:lvl5pPr>
            <a:lvl6pPr lvl="5" rtl="0">
              <a:spcBef>
                <a:spcPts val="0"/>
              </a:spcBef>
              <a:buClr>
                <a:schemeClr val="accent1"/>
              </a:buClr>
              <a:defRPr>
                <a:solidFill>
                  <a:schemeClr val="accent1"/>
                </a:solidFill>
              </a:defRPr>
            </a:lvl6pPr>
            <a:lvl7pPr lvl="6" rtl="0">
              <a:spcBef>
                <a:spcPts val="0"/>
              </a:spcBef>
              <a:buClr>
                <a:schemeClr val="accent1"/>
              </a:buClr>
              <a:defRPr>
                <a:solidFill>
                  <a:schemeClr val="accent1"/>
                </a:solidFill>
              </a:defRPr>
            </a:lvl7pPr>
            <a:lvl8pPr lvl="7" rtl="0">
              <a:spcBef>
                <a:spcPts val="0"/>
              </a:spcBef>
              <a:buClr>
                <a:schemeClr val="accent1"/>
              </a:buClr>
              <a:defRPr>
                <a:solidFill>
                  <a:schemeClr val="accent1"/>
                </a:solidFill>
              </a:defRPr>
            </a:lvl8pPr>
            <a:lvl9pPr lvl="8" rtl="0">
              <a:spcBef>
                <a:spcPts val="0"/>
              </a:spcBef>
              <a:buClr>
                <a:schemeClr val="accent1"/>
              </a:buClr>
              <a:defRPr>
                <a:solidFill>
                  <a:schemeClr val="accent1"/>
                </a:solidFill>
              </a:defRPr>
            </a:lvl9pPr>
          </a:lstStyle>
          <a:p/>
        </p:txBody>
      </p:sp>
      <p:sp>
        <p:nvSpPr>
          <p:cNvPr id="112" name="Shape 112"/>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US"/>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13" name="Shape 113"/>
        <p:cNvGrpSpPr/>
        <p:nvPr/>
      </p:nvGrpSpPr>
      <p:grpSpPr>
        <a:xfrm>
          <a:off x="0" y="0"/>
          <a:ext cx="0" cy="0"/>
          <a:chOff x="0" y="0"/>
          <a:chExt cx="0" cy="0"/>
        </a:xfrm>
      </p:grpSpPr>
      <p:sp>
        <p:nvSpPr>
          <p:cNvPr id="114" name="Shape 114"/>
          <p:cNvSpPr txBox="1"/>
          <p:nvPr>
            <p:ph idx="1" type="body"/>
          </p:nvPr>
        </p:nvSpPr>
        <p:spPr>
          <a:xfrm>
            <a:off x="319500" y="5640766"/>
            <a:ext cx="5998800" cy="798300"/>
          </a:xfrm>
          <a:prstGeom prst="rect">
            <a:avLst/>
          </a:prstGeom>
        </p:spPr>
        <p:txBody>
          <a:bodyPr anchorCtr="0" anchor="ctr" bIns="91425" lIns="91425" rIns="91425" tIns="91425"/>
          <a:lstStyle>
            <a:lvl1pPr lvl="0" rtl="0">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115" name="Shape 115"/>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US"/>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116" name="Shape 116"/>
        <p:cNvGrpSpPr/>
        <p:nvPr/>
      </p:nvGrpSpPr>
      <p:grpSpPr>
        <a:xfrm>
          <a:off x="0" y="0"/>
          <a:ext cx="0" cy="0"/>
          <a:chOff x="0" y="0"/>
          <a:chExt cx="0" cy="0"/>
        </a:xfrm>
      </p:grpSpPr>
      <p:sp>
        <p:nvSpPr>
          <p:cNvPr id="117" name="Shape 117"/>
          <p:cNvSpPr txBox="1"/>
          <p:nvPr>
            <p:ph type="title"/>
          </p:nvPr>
        </p:nvSpPr>
        <p:spPr>
          <a:xfrm>
            <a:off x="311700" y="1653700"/>
            <a:ext cx="8520600" cy="2642400"/>
          </a:xfrm>
          <a:prstGeom prst="rect">
            <a:avLst/>
          </a:prstGeom>
        </p:spPr>
        <p:txBody>
          <a:bodyPr anchorCtr="0" anchor="b" bIns="91425" lIns="91425" rIns="91425" tIns="91425"/>
          <a:lstStyle>
            <a:lvl1pPr lvl="0" rtl="0" algn="ctr">
              <a:spcBef>
                <a:spcPts val="0"/>
              </a:spcBef>
              <a:buClr>
                <a:schemeClr val="lt1"/>
              </a:buClr>
              <a:buSzPct val="100000"/>
              <a:defRPr sz="12000">
                <a:solidFill>
                  <a:schemeClr val="lt1"/>
                </a:solidFill>
              </a:defRPr>
            </a:lvl1pPr>
            <a:lvl2pPr lvl="1" rtl="0" algn="ctr">
              <a:spcBef>
                <a:spcPts val="0"/>
              </a:spcBef>
              <a:buClr>
                <a:schemeClr val="lt1"/>
              </a:buClr>
              <a:buSzPct val="100000"/>
              <a:defRPr sz="12000">
                <a:solidFill>
                  <a:schemeClr val="lt1"/>
                </a:solidFill>
              </a:defRPr>
            </a:lvl2pPr>
            <a:lvl3pPr lvl="2" rtl="0" algn="ctr">
              <a:spcBef>
                <a:spcPts val="0"/>
              </a:spcBef>
              <a:buClr>
                <a:schemeClr val="lt1"/>
              </a:buClr>
              <a:buSzPct val="100000"/>
              <a:defRPr sz="12000">
                <a:solidFill>
                  <a:schemeClr val="lt1"/>
                </a:solidFill>
              </a:defRPr>
            </a:lvl3pPr>
            <a:lvl4pPr lvl="3" rtl="0" algn="ctr">
              <a:spcBef>
                <a:spcPts val="0"/>
              </a:spcBef>
              <a:buClr>
                <a:schemeClr val="lt1"/>
              </a:buClr>
              <a:buSzPct val="100000"/>
              <a:defRPr sz="12000">
                <a:solidFill>
                  <a:schemeClr val="lt1"/>
                </a:solidFill>
              </a:defRPr>
            </a:lvl4pPr>
            <a:lvl5pPr lvl="4" rtl="0" algn="ctr">
              <a:spcBef>
                <a:spcPts val="0"/>
              </a:spcBef>
              <a:buClr>
                <a:schemeClr val="lt1"/>
              </a:buClr>
              <a:buSzPct val="100000"/>
              <a:defRPr sz="12000">
                <a:solidFill>
                  <a:schemeClr val="lt1"/>
                </a:solidFill>
              </a:defRPr>
            </a:lvl5pPr>
            <a:lvl6pPr lvl="5" rtl="0" algn="ctr">
              <a:spcBef>
                <a:spcPts val="0"/>
              </a:spcBef>
              <a:buClr>
                <a:schemeClr val="lt1"/>
              </a:buClr>
              <a:buSzPct val="100000"/>
              <a:defRPr sz="12000">
                <a:solidFill>
                  <a:schemeClr val="lt1"/>
                </a:solidFill>
              </a:defRPr>
            </a:lvl6pPr>
            <a:lvl7pPr lvl="6" rtl="0" algn="ctr">
              <a:spcBef>
                <a:spcPts val="0"/>
              </a:spcBef>
              <a:buClr>
                <a:schemeClr val="lt1"/>
              </a:buClr>
              <a:buSzPct val="100000"/>
              <a:defRPr sz="12000">
                <a:solidFill>
                  <a:schemeClr val="lt1"/>
                </a:solidFill>
              </a:defRPr>
            </a:lvl7pPr>
            <a:lvl8pPr lvl="7" rtl="0" algn="ctr">
              <a:spcBef>
                <a:spcPts val="0"/>
              </a:spcBef>
              <a:buClr>
                <a:schemeClr val="lt1"/>
              </a:buClr>
              <a:buSzPct val="100000"/>
              <a:defRPr sz="12000">
                <a:solidFill>
                  <a:schemeClr val="lt1"/>
                </a:solidFill>
              </a:defRPr>
            </a:lvl8pPr>
            <a:lvl9pPr lvl="8" rtl="0" algn="ctr">
              <a:spcBef>
                <a:spcPts val="0"/>
              </a:spcBef>
              <a:buClr>
                <a:schemeClr val="lt1"/>
              </a:buClr>
              <a:buSzPct val="100000"/>
              <a:defRPr sz="12000">
                <a:solidFill>
                  <a:schemeClr val="lt1"/>
                </a:solidFill>
              </a:defRPr>
            </a:lvl9pPr>
          </a:lstStyle>
          <a:p/>
        </p:txBody>
      </p:sp>
      <p:sp>
        <p:nvSpPr>
          <p:cNvPr id="118" name="Shape 118"/>
          <p:cNvSpPr txBox="1"/>
          <p:nvPr>
            <p:ph idx="1" type="body"/>
          </p:nvPr>
        </p:nvSpPr>
        <p:spPr>
          <a:xfrm>
            <a:off x="311700" y="4406166"/>
            <a:ext cx="8520600" cy="1734300"/>
          </a:xfrm>
          <a:prstGeom prst="rect">
            <a:avLst/>
          </a:prstGeom>
        </p:spPr>
        <p:txBody>
          <a:bodyPr anchorCtr="0" anchor="t" bIns="91425" lIns="91425" rIns="91425" tIns="91425"/>
          <a:lstStyle>
            <a:lvl1pPr lvl="0" rtl="0" algn="ctr">
              <a:spcBef>
                <a:spcPts val="0"/>
              </a:spcBef>
              <a:buClr>
                <a:schemeClr val="accent1"/>
              </a:buClr>
              <a:defRPr>
                <a:solidFill>
                  <a:schemeClr val="accent1"/>
                </a:solidFill>
              </a:defRPr>
            </a:lvl1pPr>
            <a:lvl2pPr lvl="1" rtl="0" algn="ctr">
              <a:spcBef>
                <a:spcPts val="0"/>
              </a:spcBef>
              <a:buClr>
                <a:schemeClr val="accent1"/>
              </a:buClr>
              <a:defRPr>
                <a:solidFill>
                  <a:schemeClr val="accent1"/>
                </a:solidFill>
              </a:defRPr>
            </a:lvl2pPr>
            <a:lvl3pPr lvl="2" rtl="0" algn="ctr">
              <a:spcBef>
                <a:spcPts val="0"/>
              </a:spcBef>
              <a:buClr>
                <a:schemeClr val="accent1"/>
              </a:buClr>
              <a:defRPr>
                <a:solidFill>
                  <a:schemeClr val="accent1"/>
                </a:solidFill>
              </a:defRPr>
            </a:lvl3pPr>
            <a:lvl4pPr lvl="3" rtl="0" algn="ctr">
              <a:spcBef>
                <a:spcPts val="0"/>
              </a:spcBef>
              <a:buClr>
                <a:schemeClr val="accent1"/>
              </a:buClr>
              <a:defRPr>
                <a:solidFill>
                  <a:schemeClr val="accent1"/>
                </a:solidFill>
              </a:defRPr>
            </a:lvl4pPr>
            <a:lvl5pPr lvl="4" rtl="0" algn="ctr">
              <a:spcBef>
                <a:spcPts val="0"/>
              </a:spcBef>
              <a:buClr>
                <a:schemeClr val="accent1"/>
              </a:buClr>
              <a:defRPr>
                <a:solidFill>
                  <a:schemeClr val="accent1"/>
                </a:solidFill>
              </a:defRPr>
            </a:lvl5pPr>
            <a:lvl6pPr lvl="5" rtl="0" algn="ctr">
              <a:spcBef>
                <a:spcPts val="0"/>
              </a:spcBef>
              <a:buClr>
                <a:schemeClr val="accent1"/>
              </a:buClr>
              <a:defRPr>
                <a:solidFill>
                  <a:schemeClr val="accent1"/>
                </a:solidFill>
              </a:defRPr>
            </a:lvl6pPr>
            <a:lvl7pPr lvl="6" rtl="0" algn="ctr">
              <a:spcBef>
                <a:spcPts val="0"/>
              </a:spcBef>
              <a:buClr>
                <a:schemeClr val="accent1"/>
              </a:buClr>
              <a:defRPr>
                <a:solidFill>
                  <a:schemeClr val="accent1"/>
                </a:solidFill>
              </a:defRPr>
            </a:lvl7pPr>
            <a:lvl8pPr lvl="7" rtl="0" algn="ctr">
              <a:spcBef>
                <a:spcPts val="0"/>
              </a:spcBef>
              <a:buClr>
                <a:schemeClr val="accent1"/>
              </a:buClr>
              <a:defRPr>
                <a:solidFill>
                  <a:schemeClr val="accent1"/>
                </a:solidFill>
              </a:defRPr>
            </a:lvl8pPr>
            <a:lvl9pPr lvl="8" rtl="0" algn="ctr">
              <a:spcBef>
                <a:spcPts val="0"/>
              </a:spcBef>
              <a:buClr>
                <a:schemeClr val="accent1"/>
              </a:buClr>
              <a:defRPr>
                <a:solidFill>
                  <a:schemeClr val="accent1"/>
                </a:solidFill>
              </a:defRPr>
            </a:lvl9pPr>
          </a:lstStyle>
          <a:p/>
        </p:txBody>
      </p:sp>
      <p:sp>
        <p:nvSpPr>
          <p:cNvPr id="119" name="Shape 119"/>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US"/>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20" name="Shape 120"/>
        <p:cNvGrpSpPr/>
        <p:nvPr/>
      </p:nvGrpSpPr>
      <p:grpSpPr>
        <a:xfrm>
          <a:off x="0" y="0"/>
          <a:ext cx="0" cy="0"/>
          <a:chOff x="0" y="0"/>
          <a:chExt cx="0" cy="0"/>
        </a:xfrm>
      </p:grpSpPr>
      <p:sp>
        <p:nvSpPr>
          <p:cNvPr id="121" name="Shape 121"/>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US"/>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122" name="Shape 122"/>
        <p:cNvGrpSpPr/>
        <p:nvPr/>
      </p:nvGrpSpPr>
      <p:grpSpPr>
        <a:xfrm>
          <a:off x="0" y="0"/>
          <a:ext cx="0" cy="0"/>
          <a:chOff x="0" y="0"/>
          <a:chExt cx="0" cy="0"/>
        </a:xfrm>
      </p:grpSpPr>
      <p:sp>
        <p:nvSpPr>
          <p:cNvPr id="123" name="Shape 123"/>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124" name="Shape 124"/>
          <p:cNvSpPr txBox="1"/>
          <p:nvPr>
            <p:ph idx="1" type="body"/>
          </p:nvPr>
        </p:nvSpPr>
        <p:spPr>
          <a:xfrm>
            <a:off x="457200" y="1535112"/>
            <a:ext cx="4040100" cy="639899"/>
          </a:xfrm>
          <a:prstGeom prst="rect">
            <a:avLst/>
          </a:prstGeom>
          <a:noFill/>
          <a:ln>
            <a:noFill/>
          </a:ln>
        </p:spPr>
        <p:txBody>
          <a:bodyPr anchorCtr="0"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125" name="Shape 125"/>
          <p:cNvSpPr txBox="1"/>
          <p:nvPr>
            <p:ph idx="2" type="body"/>
          </p:nvPr>
        </p:nvSpPr>
        <p:spPr>
          <a:xfrm>
            <a:off x="457200" y="2174875"/>
            <a:ext cx="4040100" cy="3951300"/>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126" name="Shape 126"/>
          <p:cNvSpPr txBox="1"/>
          <p:nvPr>
            <p:ph idx="3" type="body"/>
          </p:nvPr>
        </p:nvSpPr>
        <p:spPr>
          <a:xfrm>
            <a:off x="4645025" y="1535112"/>
            <a:ext cx="4041900" cy="639899"/>
          </a:xfrm>
          <a:prstGeom prst="rect">
            <a:avLst/>
          </a:prstGeom>
          <a:noFill/>
          <a:ln>
            <a:noFill/>
          </a:ln>
        </p:spPr>
        <p:txBody>
          <a:bodyPr anchorCtr="0"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127" name="Shape 127"/>
          <p:cNvSpPr txBox="1"/>
          <p:nvPr>
            <p:ph idx="4" type="body"/>
          </p:nvPr>
        </p:nvSpPr>
        <p:spPr>
          <a:xfrm>
            <a:off x="4645025" y="2174875"/>
            <a:ext cx="4041900" cy="3951300"/>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128" name="Shape 128"/>
          <p:cNvSpPr txBox="1"/>
          <p:nvPr>
            <p:ph idx="10" type="dt"/>
          </p:nvPr>
        </p:nvSpPr>
        <p:spPr>
          <a:xfrm>
            <a:off x="457200" y="6356350"/>
            <a:ext cx="2133600" cy="365100"/>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29" name="Shape 129"/>
          <p:cNvSpPr txBox="1"/>
          <p:nvPr>
            <p:ph idx="11" type="ftr"/>
          </p:nvPr>
        </p:nvSpPr>
        <p:spPr>
          <a:xfrm>
            <a:off x="3124200" y="6356350"/>
            <a:ext cx="2895600" cy="365100"/>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30" name="Shape 130"/>
          <p:cNvSpPr txBox="1"/>
          <p:nvPr>
            <p:ph idx="12" type="sldNum"/>
          </p:nvPr>
        </p:nvSpPr>
        <p:spPr>
          <a:xfrm>
            <a:off x="6553200" y="6356350"/>
            <a:ext cx="2133600" cy="365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31" name="Shape 131"/>
        <p:cNvGrpSpPr/>
        <p:nvPr/>
      </p:nvGrpSpPr>
      <p:grpSpPr>
        <a:xfrm>
          <a:off x="0" y="0"/>
          <a:ext cx="0" cy="0"/>
          <a:chOff x="0" y="0"/>
          <a:chExt cx="0" cy="0"/>
        </a:xfrm>
      </p:grpSpPr>
      <p:sp>
        <p:nvSpPr>
          <p:cNvPr id="132" name="Shape 132"/>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133" name="Shape 133"/>
          <p:cNvSpPr txBox="1"/>
          <p:nvPr>
            <p:ph idx="1" type="body"/>
          </p:nvPr>
        </p:nvSpPr>
        <p:spPr>
          <a:xfrm>
            <a:off x="457200" y="1600200"/>
            <a:ext cx="8229600" cy="4526100"/>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34" name="Shape 134"/>
          <p:cNvSpPr txBox="1"/>
          <p:nvPr>
            <p:ph idx="10" type="dt"/>
          </p:nvPr>
        </p:nvSpPr>
        <p:spPr>
          <a:xfrm>
            <a:off x="457200" y="6356350"/>
            <a:ext cx="2133600" cy="365100"/>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35" name="Shape 135"/>
          <p:cNvSpPr txBox="1"/>
          <p:nvPr>
            <p:ph idx="11" type="ftr"/>
          </p:nvPr>
        </p:nvSpPr>
        <p:spPr>
          <a:xfrm>
            <a:off x="3124200" y="6356350"/>
            <a:ext cx="2895600" cy="365100"/>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36" name="Shape 136"/>
          <p:cNvSpPr txBox="1"/>
          <p:nvPr>
            <p:ph idx="12" type="sldNum"/>
          </p:nvPr>
        </p:nvSpPr>
        <p:spPr>
          <a:xfrm>
            <a:off x="6553200" y="6356350"/>
            <a:ext cx="2133600" cy="365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137" name="Shape 137"/>
        <p:cNvGrpSpPr/>
        <p:nvPr/>
      </p:nvGrpSpPr>
      <p:grpSpPr>
        <a:xfrm>
          <a:off x="0" y="0"/>
          <a:ext cx="0" cy="0"/>
          <a:chOff x="0" y="0"/>
          <a:chExt cx="0" cy="0"/>
        </a:xfrm>
      </p:grpSpPr>
      <p:sp>
        <p:nvSpPr>
          <p:cNvPr id="138" name="Shape 138"/>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139" name="Shape 139"/>
          <p:cNvSpPr txBox="1"/>
          <p:nvPr>
            <p:ph idx="1" type="body"/>
          </p:nvPr>
        </p:nvSpPr>
        <p:spPr>
          <a:xfrm>
            <a:off x="457200" y="1600200"/>
            <a:ext cx="4038600" cy="4526100"/>
          </a:xfrm>
          <a:prstGeom prst="rect">
            <a:avLst/>
          </a:prstGeom>
          <a:noFill/>
          <a:ln>
            <a:noFill/>
          </a:ln>
        </p:spPr>
        <p:txBody>
          <a:bodyPr anchorCtr="0" anchor="t" bIns="91425" lIns="91425" rIns="91425"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40" name="Shape 140"/>
          <p:cNvSpPr txBox="1"/>
          <p:nvPr>
            <p:ph idx="2" type="body"/>
          </p:nvPr>
        </p:nvSpPr>
        <p:spPr>
          <a:xfrm>
            <a:off x="4648200" y="1600200"/>
            <a:ext cx="4038600" cy="4526100"/>
          </a:xfrm>
          <a:prstGeom prst="rect">
            <a:avLst/>
          </a:prstGeom>
          <a:noFill/>
          <a:ln>
            <a:noFill/>
          </a:ln>
        </p:spPr>
        <p:txBody>
          <a:bodyPr anchorCtr="0" anchor="t" bIns="91425" lIns="91425" rIns="91425"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41" name="Shape 141"/>
          <p:cNvSpPr txBox="1"/>
          <p:nvPr>
            <p:ph idx="10" type="dt"/>
          </p:nvPr>
        </p:nvSpPr>
        <p:spPr>
          <a:xfrm>
            <a:off x="457200" y="6356350"/>
            <a:ext cx="2133600" cy="365100"/>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42" name="Shape 142"/>
          <p:cNvSpPr txBox="1"/>
          <p:nvPr>
            <p:ph idx="11" type="ftr"/>
          </p:nvPr>
        </p:nvSpPr>
        <p:spPr>
          <a:xfrm>
            <a:off x="3124200" y="6356350"/>
            <a:ext cx="2895600" cy="365100"/>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43" name="Shape 143"/>
          <p:cNvSpPr txBox="1"/>
          <p:nvPr>
            <p:ph idx="12" type="sldNum"/>
          </p:nvPr>
        </p:nvSpPr>
        <p:spPr>
          <a:xfrm>
            <a:off x="6553200" y="6356350"/>
            <a:ext cx="2133600" cy="365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50" name="Shape 150"/>
        <p:cNvGrpSpPr/>
        <p:nvPr/>
      </p:nvGrpSpPr>
      <p:grpSpPr>
        <a:xfrm>
          <a:off x="0" y="0"/>
          <a:ext cx="0" cy="0"/>
          <a:chOff x="0" y="0"/>
          <a:chExt cx="0" cy="0"/>
        </a:xfrm>
      </p:grpSpPr>
      <p:sp>
        <p:nvSpPr>
          <p:cNvPr id="151" name="Shape 151"/>
          <p:cNvSpPr txBox="1"/>
          <p:nvPr>
            <p:ph type="ctrTitle"/>
          </p:nvPr>
        </p:nvSpPr>
        <p:spPr>
          <a:xfrm>
            <a:off x="685800" y="2130425"/>
            <a:ext cx="7772400" cy="1470024"/>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52" name="Shape 152"/>
          <p:cNvSpPr txBox="1"/>
          <p:nvPr>
            <p:ph idx="1" type="subTitle"/>
          </p:nvPr>
        </p:nvSpPr>
        <p:spPr>
          <a:xfrm>
            <a:off x="1371600" y="3886200"/>
            <a:ext cx="6400799" cy="1752600"/>
          </a:xfrm>
          <a:prstGeom prst="rect">
            <a:avLst/>
          </a:prstGeom>
          <a:noFill/>
          <a:ln>
            <a:noFill/>
          </a:ln>
        </p:spPr>
        <p:txBody>
          <a:bodyPr anchorCtr="0" anchor="t" bIns="91425" lIns="91425" rIns="91425" tIns="91425"/>
          <a:lstStyle>
            <a:lvl1pPr indent="0" lvl="0" marL="0" marR="0" rtl="0" algn="ctr">
              <a:spcBef>
                <a:spcPts val="640"/>
              </a:spcBef>
              <a:buClr>
                <a:srgbClr val="888888"/>
              </a:buClr>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buClr>
                <a:srgbClr val="888888"/>
              </a:buClr>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buClr>
                <a:srgbClr val="888888"/>
              </a:buClr>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9pPr>
          </a:lstStyle>
          <a:p/>
        </p:txBody>
      </p:sp>
      <p:sp>
        <p:nvSpPr>
          <p:cNvPr id="153" name="Shape 153"/>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54" name="Shape 154"/>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55" name="Shape 155"/>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0" name="Shape 20"/>
        <p:cNvGrpSpPr/>
        <p:nvPr/>
      </p:nvGrpSpPr>
      <p:grpSpPr>
        <a:xfrm>
          <a:off x="0" y="0"/>
          <a:ext cx="0" cy="0"/>
          <a:chOff x="0" y="0"/>
          <a:chExt cx="0" cy="0"/>
        </a:xfrm>
      </p:grpSpPr>
      <p:sp>
        <p:nvSpPr>
          <p:cNvPr id="21" name="Shape 21"/>
          <p:cNvSpPr txBox="1"/>
          <p:nvPr>
            <p:ph type="title"/>
          </p:nvPr>
        </p:nvSpPr>
        <p:spPr>
          <a:xfrm>
            <a:off x="311700" y="593366"/>
            <a:ext cx="8520600" cy="7635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536633"/>
            <a:ext cx="8520600" cy="4555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56" name="Shape 156"/>
        <p:cNvGrpSpPr/>
        <p:nvPr/>
      </p:nvGrpSpPr>
      <p:grpSpPr>
        <a:xfrm>
          <a:off x="0" y="0"/>
          <a:ext cx="0" cy="0"/>
          <a:chOff x="0" y="0"/>
          <a:chExt cx="0" cy="0"/>
        </a:xfrm>
      </p:grpSpPr>
      <p:sp>
        <p:nvSpPr>
          <p:cNvPr id="157" name="Shape 157"/>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58" name="Shape 158"/>
          <p:cNvSpPr txBox="1"/>
          <p:nvPr>
            <p:ph idx="1" type="body"/>
          </p:nvPr>
        </p:nvSpPr>
        <p:spPr>
          <a:xfrm>
            <a:off x="457200" y="1600200"/>
            <a:ext cx="8229600" cy="4525963"/>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59" name="Shape 159"/>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60" name="Shape 160"/>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61" name="Shape 161"/>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62" name="Shape 162"/>
        <p:cNvGrpSpPr/>
        <p:nvPr/>
      </p:nvGrpSpPr>
      <p:grpSpPr>
        <a:xfrm>
          <a:off x="0" y="0"/>
          <a:ext cx="0" cy="0"/>
          <a:chOff x="0" y="0"/>
          <a:chExt cx="0" cy="0"/>
        </a:xfrm>
      </p:grpSpPr>
      <p:sp>
        <p:nvSpPr>
          <p:cNvPr id="163" name="Shape 163"/>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64" name="Shape 164"/>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65" name="Shape 165"/>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166" name="Shape 166"/>
        <p:cNvGrpSpPr/>
        <p:nvPr/>
      </p:nvGrpSpPr>
      <p:grpSpPr>
        <a:xfrm>
          <a:off x="0" y="0"/>
          <a:ext cx="0" cy="0"/>
          <a:chOff x="0" y="0"/>
          <a:chExt cx="0" cy="0"/>
        </a:xfrm>
      </p:grpSpPr>
      <p:sp>
        <p:nvSpPr>
          <p:cNvPr id="167" name="Shape 167"/>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68" name="Shape 168"/>
          <p:cNvSpPr txBox="1"/>
          <p:nvPr>
            <p:ph idx="1" type="body"/>
          </p:nvPr>
        </p:nvSpPr>
        <p:spPr>
          <a:xfrm>
            <a:off x="457200" y="1535112"/>
            <a:ext cx="4040187" cy="639762"/>
          </a:xfrm>
          <a:prstGeom prst="rect">
            <a:avLst/>
          </a:prstGeom>
          <a:noFill/>
          <a:ln>
            <a:noFill/>
          </a:ln>
        </p:spPr>
        <p:txBody>
          <a:bodyPr anchorCtr="0"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169" name="Shape 169"/>
          <p:cNvSpPr txBox="1"/>
          <p:nvPr>
            <p:ph idx="2" type="body"/>
          </p:nvPr>
        </p:nvSpPr>
        <p:spPr>
          <a:xfrm>
            <a:off x="457200" y="2174875"/>
            <a:ext cx="4040187" cy="3951287"/>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170" name="Shape 170"/>
          <p:cNvSpPr txBox="1"/>
          <p:nvPr>
            <p:ph idx="3" type="body"/>
          </p:nvPr>
        </p:nvSpPr>
        <p:spPr>
          <a:xfrm>
            <a:off x="4645025" y="1535112"/>
            <a:ext cx="4041774" cy="639762"/>
          </a:xfrm>
          <a:prstGeom prst="rect">
            <a:avLst/>
          </a:prstGeom>
          <a:noFill/>
          <a:ln>
            <a:noFill/>
          </a:ln>
        </p:spPr>
        <p:txBody>
          <a:bodyPr anchorCtr="0"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171" name="Shape 171"/>
          <p:cNvSpPr txBox="1"/>
          <p:nvPr>
            <p:ph idx="4" type="body"/>
          </p:nvPr>
        </p:nvSpPr>
        <p:spPr>
          <a:xfrm>
            <a:off x="4645025" y="2174875"/>
            <a:ext cx="4041774" cy="3951287"/>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172" name="Shape 172"/>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73" name="Shape 17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74" name="Shape 17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175" name="Shape 175"/>
        <p:cNvGrpSpPr/>
        <p:nvPr/>
      </p:nvGrpSpPr>
      <p:grpSpPr>
        <a:xfrm>
          <a:off x="0" y="0"/>
          <a:ext cx="0" cy="0"/>
          <a:chOff x="0" y="0"/>
          <a:chExt cx="0" cy="0"/>
        </a:xfrm>
      </p:grpSpPr>
      <p:sp>
        <p:nvSpPr>
          <p:cNvPr id="176" name="Shape 176"/>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77" name="Shape 177"/>
          <p:cNvSpPr txBox="1"/>
          <p:nvPr>
            <p:ph idx="1" type="body"/>
          </p:nvPr>
        </p:nvSpPr>
        <p:spPr>
          <a:xfrm>
            <a:off x="457200" y="1600200"/>
            <a:ext cx="4038599" cy="4525963"/>
          </a:xfrm>
          <a:prstGeom prst="rect">
            <a:avLst/>
          </a:prstGeom>
          <a:noFill/>
          <a:ln>
            <a:noFill/>
          </a:ln>
        </p:spPr>
        <p:txBody>
          <a:bodyPr anchorCtr="0" anchor="t" bIns="91425" lIns="91425" rIns="91425"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78" name="Shape 178"/>
          <p:cNvSpPr txBox="1"/>
          <p:nvPr>
            <p:ph idx="2" type="body"/>
          </p:nvPr>
        </p:nvSpPr>
        <p:spPr>
          <a:xfrm>
            <a:off x="4648200" y="1600200"/>
            <a:ext cx="4038599" cy="4525963"/>
          </a:xfrm>
          <a:prstGeom prst="rect">
            <a:avLst/>
          </a:prstGeom>
          <a:noFill/>
          <a:ln>
            <a:noFill/>
          </a:ln>
        </p:spPr>
        <p:txBody>
          <a:bodyPr anchorCtr="0" anchor="t" bIns="91425" lIns="91425" rIns="91425"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79" name="Shape 179"/>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80" name="Shape 180"/>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81" name="Shape 181"/>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82" name="Shape 182"/>
        <p:cNvGrpSpPr/>
        <p:nvPr/>
      </p:nvGrpSpPr>
      <p:grpSpPr>
        <a:xfrm>
          <a:off x="0" y="0"/>
          <a:ext cx="0" cy="0"/>
          <a:chOff x="0" y="0"/>
          <a:chExt cx="0" cy="0"/>
        </a:xfrm>
      </p:grpSpPr>
      <p:sp>
        <p:nvSpPr>
          <p:cNvPr id="183" name="Shape 183"/>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84" name="Shape 184"/>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85" name="Shape 185"/>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86" name="Shape 186"/>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87" name="Shape 187"/>
        <p:cNvGrpSpPr/>
        <p:nvPr/>
      </p:nvGrpSpPr>
      <p:grpSpPr>
        <a:xfrm>
          <a:off x="0" y="0"/>
          <a:ext cx="0" cy="0"/>
          <a:chOff x="0" y="0"/>
          <a:chExt cx="0" cy="0"/>
        </a:xfrm>
      </p:grpSpPr>
      <p:sp>
        <p:nvSpPr>
          <p:cNvPr id="188" name="Shape 188"/>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89" name="Shape 189"/>
          <p:cNvSpPr txBox="1"/>
          <p:nvPr>
            <p:ph idx="1" type="body"/>
          </p:nvPr>
        </p:nvSpPr>
        <p:spPr>
          <a:xfrm rot="5400000">
            <a:off x="2309018" y="-251618"/>
            <a:ext cx="4525963" cy="8229600"/>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90" name="Shape 190"/>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91" name="Shape 191"/>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92" name="Shape 192"/>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4_Title and Content">
    <p:spTree>
      <p:nvGrpSpPr>
        <p:cNvPr id="193" name="Shape 193"/>
        <p:cNvGrpSpPr/>
        <p:nvPr/>
      </p:nvGrpSpPr>
      <p:grpSpPr>
        <a:xfrm>
          <a:off x="0" y="0"/>
          <a:ext cx="0" cy="0"/>
          <a:chOff x="0" y="0"/>
          <a:chExt cx="0" cy="0"/>
        </a:xfrm>
      </p:grpSpPr>
      <p:pic>
        <p:nvPicPr>
          <p:cNvPr id="194" name="Shape 194"/>
          <p:cNvPicPr preferRelativeResize="0"/>
          <p:nvPr/>
        </p:nvPicPr>
        <p:blipFill rotWithShape="1">
          <a:blip r:embed="rId2">
            <a:alphaModFix/>
          </a:blip>
          <a:srcRect b="0" l="0" r="0" t="0"/>
          <a:stretch/>
        </p:blipFill>
        <p:spPr>
          <a:xfrm>
            <a:off x="7842250" y="6356350"/>
            <a:ext cx="1454149" cy="5016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95" name="Shape 195"/>
        <p:cNvGrpSpPr/>
        <p:nvPr/>
      </p:nvGrpSpPr>
      <p:grpSpPr>
        <a:xfrm>
          <a:off x="0" y="0"/>
          <a:ext cx="0" cy="0"/>
          <a:chOff x="0" y="0"/>
          <a:chExt cx="0" cy="0"/>
        </a:xfrm>
      </p:grpSpPr>
      <p:sp>
        <p:nvSpPr>
          <p:cNvPr id="196" name="Shape 196"/>
          <p:cNvSpPr txBox="1"/>
          <p:nvPr>
            <p:ph type="title"/>
          </p:nvPr>
        </p:nvSpPr>
        <p:spPr>
          <a:xfrm>
            <a:off x="722312" y="4406900"/>
            <a:ext cx="7772400" cy="1362075"/>
          </a:xfrm>
          <a:prstGeom prst="rect">
            <a:avLst/>
          </a:prstGeom>
          <a:noFill/>
          <a:ln>
            <a:noFill/>
          </a:ln>
        </p:spPr>
        <p:txBody>
          <a:bodyPr anchorCtr="0" anchor="t" bIns="91425" lIns="91425" rIns="91425" tIns="91425"/>
          <a:lstStyle>
            <a:lvl1pPr indent="0" lvl="0" marL="0" marR="0" rtl="0" algn="l">
              <a:spcBef>
                <a:spcPts val="0"/>
              </a:spcBef>
              <a:buClr>
                <a:schemeClr val="dk1"/>
              </a:buClr>
              <a:buFont typeface="Calibri"/>
              <a:buNone/>
              <a:defRPr b="1" i="0" sz="4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97" name="Shape 197"/>
          <p:cNvSpPr txBox="1"/>
          <p:nvPr>
            <p:ph idx="1" type="body"/>
          </p:nvPr>
        </p:nvSpPr>
        <p:spPr>
          <a:xfrm>
            <a:off x="722312" y="2906713"/>
            <a:ext cx="7772400" cy="1500187"/>
          </a:xfrm>
          <a:prstGeom prst="rect">
            <a:avLst/>
          </a:prstGeom>
          <a:noFill/>
          <a:ln>
            <a:noFill/>
          </a:ln>
        </p:spPr>
        <p:txBody>
          <a:bodyPr anchorCtr="0" anchor="b" bIns="91425" lIns="91425" rIns="91425" tIns="91425"/>
          <a:lstStyle>
            <a:lvl1pPr indent="0" lvl="0" marL="0" marR="0" rtl="0" algn="l">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1pPr>
            <a:lvl2pPr indent="0" lvl="1" marL="457200" marR="0" rtl="0" algn="l">
              <a:spcBef>
                <a:spcPts val="360"/>
              </a:spcBef>
              <a:buClr>
                <a:srgbClr val="888888"/>
              </a:buClr>
              <a:buFont typeface="Arial"/>
              <a:buNone/>
              <a:defRPr b="0" i="0" sz="1800" u="none" cap="none" strike="noStrike">
                <a:solidFill>
                  <a:srgbClr val="888888"/>
                </a:solidFill>
                <a:latin typeface="Calibri"/>
                <a:ea typeface="Calibri"/>
                <a:cs typeface="Calibri"/>
                <a:sym typeface="Calibri"/>
              </a:defRPr>
            </a:lvl2pPr>
            <a:lvl3pPr indent="0" lvl="2" marL="914400" marR="0" rtl="0" algn="l">
              <a:spcBef>
                <a:spcPts val="320"/>
              </a:spcBef>
              <a:buClr>
                <a:srgbClr val="888888"/>
              </a:buClr>
              <a:buFont typeface="Arial"/>
              <a:buNone/>
              <a:defRPr b="0" i="0" sz="1600" u="none" cap="none" strike="noStrike">
                <a:solidFill>
                  <a:srgbClr val="888888"/>
                </a:solidFill>
                <a:latin typeface="Calibri"/>
                <a:ea typeface="Calibri"/>
                <a:cs typeface="Calibri"/>
                <a:sym typeface="Calibri"/>
              </a:defRPr>
            </a:lvl3pPr>
            <a:lvl4pPr indent="0" lvl="3" marL="1371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4pPr>
            <a:lvl5pPr indent="0" lvl="4" marL="18288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5pPr>
            <a:lvl6pPr indent="0" lvl="5" marL="22860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6pPr>
            <a:lvl7pPr indent="0" lvl="6" marL="27432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7pPr>
            <a:lvl8pPr indent="0" lvl="7" marL="32004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8pPr>
            <a:lvl9pPr indent="0" lvl="8" marL="3657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9pPr>
          </a:lstStyle>
          <a:p/>
        </p:txBody>
      </p:sp>
      <p:sp>
        <p:nvSpPr>
          <p:cNvPr id="198" name="Shape 198"/>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99" name="Shape 199"/>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0" name="Shape 20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201" name="Shape 201"/>
        <p:cNvGrpSpPr/>
        <p:nvPr/>
      </p:nvGrpSpPr>
      <p:grpSpPr>
        <a:xfrm>
          <a:off x="0" y="0"/>
          <a:ext cx="0" cy="0"/>
          <a:chOff x="0" y="0"/>
          <a:chExt cx="0" cy="0"/>
        </a:xfrm>
      </p:grpSpPr>
      <p:sp>
        <p:nvSpPr>
          <p:cNvPr id="202" name="Shape 202"/>
          <p:cNvSpPr txBox="1"/>
          <p:nvPr>
            <p:ph type="title"/>
          </p:nvPr>
        </p:nvSpPr>
        <p:spPr>
          <a:xfrm>
            <a:off x="457200" y="273050"/>
            <a:ext cx="3008313" cy="1162049"/>
          </a:xfrm>
          <a:prstGeom prst="rect">
            <a:avLst/>
          </a:prstGeom>
          <a:noFill/>
          <a:ln>
            <a:noFill/>
          </a:ln>
        </p:spPr>
        <p:txBody>
          <a:bodyPr anchorCtr="0" anchor="b" bIns="91425" lIns="91425" rIns="91425" tIns="91425"/>
          <a:lstStyle>
            <a:lvl1pPr indent="0" lvl="0" marL="0" marR="0" rtl="0" algn="l">
              <a:spcBef>
                <a:spcPts val="0"/>
              </a:spcBef>
              <a:buClr>
                <a:schemeClr val="dk1"/>
              </a:buClr>
              <a:buFont typeface="Calibri"/>
              <a:buNone/>
              <a:defRPr b="1" i="0" sz="2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03" name="Shape 203"/>
          <p:cNvSpPr txBox="1"/>
          <p:nvPr>
            <p:ph idx="1" type="body"/>
          </p:nvPr>
        </p:nvSpPr>
        <p:spPr>
          <a:xfrm>
            <a:off x="3575050" y="273050"/>
            <a:ext cx="5111750" cy="5853112"/>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04" name="Shape 204"/>
          <p:cNvSpPr txBox="1"/>
          <p:nvPr>
            <p:ph idx="2" type="body"/>
          </p:nvPr>
        </p:nvSpPr>
        <p:spPr>
          <a:xfrm>
            <a:off x="457200" y="1435100"/>
            <a:ext cx="3008313" cy="4691063"/>
          </a:xfrm>
          <a:prstGeom prst="rect">
            <a:avLst/>
          </a:prstGeom>
          <a:noFill/>
          <a:ln>
            <a:noFill/>
          </a:ln>
        </p:spPr>
        <p:txBody>
          <a:bodyPr anchorCtr="0" anchor="t" bIns="91425" lIns="91425" rIns="91425" tIns="91425"/>
          <a:lstStyle>
            <a:lvl1pPr indent="0" lvl="0" marL="0" marR="0" rtl="0" algn="l">
              <a:spcBef>
                <a:spcPts val="280"/>
              </a:spcBef>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205" name="Shape 205"/>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6" name="Shape 206"/>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7" name="Shape 207"/>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208" name="Shape 208"/>
        <p:cNvGrpSpPr/>
        <p:nvPr/>
      </p:nvGrpSpPr>
      <p:grpSpPr>
        <a:xfrm>
          <a:off x="0" y="0"/>
          <a:ext cx="0" cy="0"/>
          <a:chOff x="0" y="0"/>
          <a:chExt cx="0" cy="0"/>
        </a:xfrm>
      </p:grpSpPr>
      <p:sp>
        <p:nvSpPr>
          <p:cNvPr id="209" name="Shape 209"/>
          <p:cNvSpPr txBox="1"/>
          <p:nvPr>
            <p:ph type="title"/>
          </p:nvPr>
        </p:nvSpPr>
        <p:spPr>
          <a:xfrm>
            <a:off x="1792288" y="4800600"/>
            <a:ext cx="5486399" cy="566737"/>
          </a:xfrm>
          <a:prstGeom prst="rect">
            <a:avLst/>
          </a:prstGeom>
          <a:noFill/>
          <a:ln>
            <a:noFill/>
          </a:ln>
        </p:spPr>
        <p:txBody>
          <a:bodyPr anchorCtr="0" anchor="b" bIns="91425" lIns="91425" rIns="91425" tIns="91425"/>
          <a:lstStyle>
            <a:lvl1pPr indent="0" lvl="0" marL="0" marR="0" rtl="0" algn="l">
              <a:spcBef>
                <a:spcPts val="0"/>
              </a:spcBef>
              <a:buClr>
                <a:schemeClr val="dk1"/>
              </a:buClr>
              <a:buFont typeface="Calibri"/>
              <a:buNone/>
              <a:defRPr b="1" i="0" sz="2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10" name="Shape 210"/>
          <p:cNvSpPr/>
          <p:nvPr>
            <p:ph idx="2" type="pic"/>
          </p:nvPr>
        </p:nvSpPr>
        <p:spPr>
          <a:xfrm>
            <a:off x="1792288" y="612775"/>
            <a:ext cx="5486399" cy="4114800"/>
          </a:xfrm>
          <a:prstGeom prst="rect">
            <a:avLst/>
          </a:prstGeom>
          <a:noFill/>
          <a:ln>
            <a:noFill/>
          </a:ln>
        </p:spPr>
        <p:txBody>
          <a:bodyPr anchorCtr="0" anchor="t" bIns="91425" lIns="91425" rIns="91425" tIns="91425"/>
          <a:lstStyle>
            <a:lvl1pPr indent="0" lvl="0" marL="0" marR="0" rtl="0" algn="l">
              <a:spcBef>
                <a:spcPts val="640"/>
              </a:spcBef>
              <a:buClr>
                <a:schemeClr val="dk1"/>
              </a:buClr>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buClr>
                <a:schemeClr val="dk1"/>
              </a:buClr>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buClr>
                <a:schemeClr val="dk1"/>
              </a:buClr>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9pPr>
          </a:lstStyle>
          <a:p/>
        </p:txBody>
      </p:sp>
      <p:sp>
        <p:nvSpPr>
          <p:cNvPr id="211" name="Shape 211"/>
          <p:cNvSpPr txBox="1"/>
          <p:nvPr>
            <p:ph idx="1" type="body"/>
          </p:nvPr>
        </p:nvSpPr>
        <p:spPr>
          <a:xfrm>
            <a:off x="1792288" y="5367337"/>
            <a:ext cx="5486399" cy="804861"/>
          </a:xfrm>
          <a:prstGeom prst="rect">
            <a:avLst/>
          </a:prstGeom>
          <a:noFill/>
          <a:ln>
            <a:noFill/>
          </a:ln>
        </p:spPr>
        <p:txBody>
          <a:bodyPr anchorCtr="0" anchor="t" bIns="91425" lIns="91425" rIns="91425" tIns="91425"/>
          <a:lstStyle>
            <a:lvl1pPr indent="0" lvl="0" marL="0" marR="0" rtl="0" algn="l">
              <a:spcBef>
                <a:spcPts val="280"/>
              </a:spcBef>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212" name="Shape 212"/>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13" name="Shape 21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14" name="Shape 21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4" name="Shape 24"/>
        <p:cNvGrpSpPr/>
        <p:nvPr/>
      </p:nvGrpSpPr>
      <p:grpSpPr>
        <a:xfrm>
          <a:off x="0" y="0"/>
          <a:ext cx="0" cy="0"/>
          <a:chOff x="0" y="0"/>
          <a:chExt cx="0" cy="0"/>
        </a:xfrm>
      </p:grpSpPr>
      <p:sp>
        <p:nvSpPr>
          <p:cNvPr id="25" name="Shape 25"/>
          <p:cNvSpPr txBox="1"/>
          <p:nvPr>
            <p:ph type="title"/>
          </p:nvPr>
        </p:nvSpPr>
        <p:spPr>
          <a:xfrm>
            <a:off x="311700" y="593366"/>
            <a:ext cx="8520600" cy="7635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6" name="Shape 26"/>
          <p:cNvSpPr txBox="1"/>
          <p:nvPr>
            <p:ph idx="1" type="body"/>
          </p:nvPr>
        </p:nvSpPr>
        <p:spPr>
          <a:xfrm>
            <a:off x="311700" y="1536633"/>
            <a:ext cx="3999900" cy="4555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7" name="Shape 27"/>
          <p:cNvSpPr txBox="1"/>
          <p:nvPr>
            <p:ph idx="2" type="body"/>
          </p:nvPr>
        </p:nvSpPr>
        <p:spPr>
          <a:xfrm>
            <a:off x="4832400" y="1536633"/>
            <a:ext cx="3999900" cy="4555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8" name="Shape 28"/>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215" name="Shape 215"/>
        <p:cNvGrpSpPr/>
        <p:nvPr/>
      </p:nvGrpSpPr>
      <p:grpSpPr>
        <a:xfrm>
          <a:off x="0" y="0"/>
          <a:ext cx="0" cy="0"/>
          <a:chOff x="0" y="0"/>
          <a:chExt cx="0" cy="0"/>
        </a:xfrm>
      </p:grpSpPr>
      <p:sp>
        <p:nvSpPr>
          <p:cNvPr id="216" name="Shape 216"/>
          <p:cNvSpPr txBox="1"/>
          <p:nvPr>
            <p:ph type="title"/>
          </p:nvPr>
        </p:nvSpPr>
        <p:spPr>
          <a:xfrm rot="5400000">
            <a:off x="4732337" y="2171700"/>
            <a:ext cx="5851525" cy="20574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17" name="Shape 217"/>
          <p:cNvSpPr txBox="1"/>
          <p:nvPr>
            <p:ph idx="1" type="body"/>
          </p:nvPr>
        </p:nvSpPr>
        <p:spPr>
          <a:xfrm rot="5400000">
            <a:off x="541337" y="190500"/>
            <a:ext cx="5851525" cy="6019799"/>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18" name="Shape 218"/>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19" name="Shape 219"/>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20" name="Shape 22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9" name="Shape 29"/>
        <p:cNvGrpSpPr/>
        <p:nvPr/>
      </p:nvGrpSpPr>
      <p:grpSpPr>
        <a:xfrm>
          <a:off x="0" y="0"/>
          <a:ext cx="0" cy="0"/>
          <a:chOff x="0" y="0"/>
          <a:chExt cx="0" cy="0"/>
        </a:xfrm>
      </p:grpSpPr>
      <p:sp>
        <p:nvSpPr>
          <p:cNvPr id="30" name="Shape 30"/>
          <p:cNvSpPr txBox="1"/>
          <p:nvPr>
            <p:ph type="title"/>
          </p:nvPr>
        </p:nvSpPr>
        <p:spPr>
          <a:xfrm>
            <a:off x="311700" y="593366"/>
            <a:ext cx="8520600" cy="7635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1" name="Shape 31"/>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2" name="Shape 32"/>
        <p:cNvGrpSpPr/>
        <p:nvPr/>
      </p:nvGrpSpPr>
      <p:grpSpPr>
        <a:xfrm>
          <a:off x="0" y="0"/>
          <a:ext cx="0" cy="0"/>
          <a:chOff x="0" y="0"/>
          <a:chExt cx="0" cy="0"/>
        </a:xfrm>
      </p:grpSpPr>
      <p:sp>
        <p:nvSpPr>
          <p:cNvPr id="33" name="Shape 33"/>
          <p:cNvSpPr txBox="1"/>
          <p:nvPr>
            <p:ph type="title"/>
          </p:nvPr>
        </p:nvSpPr>
        <p:spPr>
          <a:xfrm>
            <a:off x="311700" y="740800"/>
            <a:ext cx="2808000" cy="1007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4" name="Shape 34"/>
          <p:cNvSpPr txBox="1"/>
          <p:nvPr>
            <p:ph idx="1" type="body"/>
          </p:nvPr>
        </p:nvSpPr>
        <p:spPr>
          <a:xfrm>
            <a:off x="311700" y="1852800"/>
            <a:ext cx="2808000" cy="42393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5" name="Shape 35"/>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6" name="Shape 36"/>
        <p:cNvGrpSpPr/>
        <p:nvPr/>
      </p:nvGrpSpPr>
      <p:grpSpPr>
        <a:xfrm>
          <a:off x="0" y="0"/>
          <a:ext cx="0" cy="0"/>
          <a:chOff x="0" y="0"/>
          <a:chExt cx="0" cy="0"/>
        </a:xfrm>
      </p:grpSpPr>
      <p:sp>
        <p:nvSpPr>
          <p:cNvPr id="37" name="Shape 37"/>
          <p:cNvSpPr txBox="1"/>
          <p:nvPr>
            <p:ph type="title"/>
          </p:nvPr>
        </p:nvSpPr>
        <p:spPr>
          <a:xfrm>
            <a:off x="490250" y="600200"/>
            <a:ext cx="6367800" cy="54543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8" name="Shape 38"/>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9" name="Shape 39"/>
        <p:cNvGrpSpPr/>
        <p:nvPr/>
      </p:nvGrpSpPr>
      <p:grpSpPr>
        <a:xfrm>
          <a:off x="0" y="0"/>
          <a:ext cx="0" cy="0"/>
          <a:chOff x="0" y="0"/>
          <a:chExt cx="0" cy="0"/>
        </a:xfrm>
      </p:grpSpPr>
      <p:sp>
        <p:nvSpPr>
          <p:cNvPr id="40" name="Shape 40"/>
          <p:cNvSpPr/>
          <p:nvPr/>
        </p:nvSpPr>
        <p:spPr>
          <a:xfrm>
            <a:off x="4572000" y="-166"/>
            <a:ext cx="4572000" cy="68580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41" name="Shape 41"/>
          <p:cNvSpPr txBox="1"/>
          <p:nvPr>
            <p:ph type="title"/>
          </p:nvPr>
        </p:nvSpPr>
        <p:spPr>
          <a:xfrm>
            <a:off x="265500" y="1644233"/>
            <a:ext cx="4045200" cy="19764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2" name="Shape 42"/>
          <p:cNvSpPr txBox="1"/>
          <p:nvPr>
            <p:ph idx="1" type="subTitle"/>
          </p:nvPr>
        </p:nvSpPr>
        <p:spPr>
          <a:xfrm>
            <a:off x="265500" y="3737433"/>
            <a:ext cx="4045200" cy="16467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3" name="Shape 43"/>
          <p:cNvSpPr txBox="1"/>
          <p:nvPr>
            <p:ph idx="2" type="body"/>
          </p:nvPr>
        </p:nvSpPr>
        <p:spPr>
          <a:xfrm>
            <a:off x="4939500" y="965433"/>
            <a:ext cx="3837000" cy="49269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4" name="Shape 44"/>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5" name="Shape 45"/>
        <p:cNvGrpSpPr/>
        <p:nvPr/>
      </p:nvGrpSpPr>
      <p:grpSpPr>
        <a:xfrm>
          <a:off x="0" y="0"/>
          <a:ext cx="0" cy="0"/>
          <a:chOff x="0" y="0"/>
          <a:chExt cx="0" cy="0"/>
        </a:xfrm>
      </p:grpSpPr>
      <p:sp>
        <p:nvSpPr>
          <p:cNvPr id="46" name="Shape 46"/>
          <p:cNvSpPr txBox="1"/>
          <p:nvPr>
            <p:ph idx="1" type="body"/>
          </p:nvPr>
        </p:nvSpPr>
        <p:spPr>
          <a:xfrm>
            <a:off x="311700" y="5640766"/>
            <a:ext cx="5998800" cy="8067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7" name="Shape 47"/>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US"/>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theme" Target="../theme/theme3.xml"/><Relationship Id="rId14" Type="http://schemas.openxmlformats.org/officeDocument/2006/relationships/slideLayout" Target="../slideLayouts/slideLayout2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0" Type="http://schemas.openxmlformats.org/officeDocument/2006/relationships/slideLayout" Target="../slideLayouts/slideLayout38.xml"/><Relationship Id="rId13" Type="http://schemas.openxmlformats.org/officeDocument/2006/relationships/theme" Target="../theme/theme4.xml"/><Relationship Id="rId12" Type="http://schemas.openxmlformats.org/officeDocument/2006/relationships/slideLayout" Target="../slideLayouts/slideLayout40.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311700" y="593366"/>
            <a:ext cx="8520600" cy="7635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11" name="Shape 11"/>
          <p:cNvSpPr txBox="1"/>
          <p:nvPr>
            <p:ph idx="1" type="body"/>
          </p:nvPr>
        </p:nvSpPr>
        <p:spPr>
          <a:xfrm>
            <a:off x="311700" y="1536633"/>
            <a:ext cx="8520600" cy="45552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12" name="Shape 12"/>
          <p:cNvSpPr txBox="1"/>
          <p:nvPr>
            <p:ph idx="12" type="sldNum"/>
          </p:nvPr>
        </p:nvSpPr>
        <p:spPr>
          <a:xfrm>
            <a:off x="8472457" y="6217622"/>
            <a:ext cx="548700" cy="5247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US"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75" name="Shape 75"/>
        <p:cNvGrpSpPr/>
        <p:nvPr/>
      </p:nvGrpSpPr>
      <p:grpSpPr>
        <a:xfrm>
          <a:off x="0" y="0"/>
          <a:ext cx="0" cy="0"/>
          <a:chOff x="0" y="0"/>
          <a:chExt cx="0" cy="0"/>
        </a:xfrm>
      </p:grpSpPr>
      <p:sp>
        <p:nvSpPr>
          <p:cNvPr id="76" name="Shape 76"/>
          <p:cNvSpPr txBox="1"/>
          <p:nvPr>
            <p:ph type="title"/>
          </p:nvPr>
        </p:nvSpPr>
        <p:spPr>
          <a:xfrm>
            <a:off x="311700" y="390466"/>
            <a:ext cx="8520600" cy="1068000"/>
          </a:xfrm>
          <a:prstGeom prst="rect">
            <a:avLst/>
          </a:prstGeom>
          <a:noFill/>
          <a:ln>
            <a:noFill/>
          </a:ln>
        </p:spPr>
        <p:txBody>
          <a:bodyPr anchorCtr="0" anchor="t" bIns="91425" lIns="91425" rIns="91425" tIns="91425"/>
          <a:lstStyle>
            <a:lvl1pPr lvl="0"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lvl="1"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lvl="2"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lvl="3"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lvl="4"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lvl="5"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lvl="6"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lvl="7"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lvl="8"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77" name="Shape 77"/>
          <p:cNvSpPr txBox="1"/>
          <p:nvPr>
            <p:ph idx="1" type="body"/>
          </p:nvPr>
        </p:nvSpPr>
        <p:spPr>
          <a:xfrm>
            <a:off x="311700" y="1638233"/>
            <a:ext cx="8520600" cy="44535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lvl="1"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lvl="2"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lvl="3"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lvl="4"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lvl="5"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lvl="6"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lvl="7"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lvl="8"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78" name="Shape 78"/>
          <p:cNvSpPr txBox="1"/>
          <p:nvPr>
            <p:ph idx="12" type="sldNum"/>
          </p:nvPr>
        </p:nvSpPr>
        <p:spPr>
          <a:xfrm>
            <a:off x="8472457" y="6217622"/>
            <a:ext cx="548700" cy="5247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US"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44" name="Shape 144"/>
        <p:cNvGrpSpPr/>
        <p:nvPr/>
      </p:nvGrpSpPr>
      <p:grpSpPr>
        <a:xfrm>
          <a:off x="0" y="0"/>
          <a:ext cx="0" cy="0"/>
          <a:chOff x="0" y="0"/>
          <a:chExt cx="0" cy="0"/>
        </a:xfrm>
      </p:grpSpPr>
      <p:sp>
        <p:nvSpPr>
          <p:cNvPr id="145" name="Shape 145"/>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46" name="Shape 146"/>
          <p:cNvSpPr txBox="1"/>
          <p:nvPr>
            <p:ph idx="1" type="body"/>
          </p:nvPr>
        </p:nvSpPr>
        <p:spPr>
          <a:xfrm>
            <a:off x="457200" y="1600200"/>
            <a:ext cx="8229600" cy="4525963"/>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47" name="Shape 147"/>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48" name="Shape 148"/>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49" name="Shape 149"/>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hyperlink" Target="http://www.youtube.com/watch?v=aTXtT05782Y" TargetMode="Externa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3.jp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0" Type="http://schemas.openxmlformats.org/officeDocument/2006/relationships/image" Target="../media/image43.png"/><Relationship Id="rId11" Type="http://schemas.openxmlformats.org/officeDocument/2006/relationships/image" Target="../media/image33.png"/><Relationship Id="rId10" Type="http://schemas.openxmlformats.org/officeDocument/2006/relationships/image" Target="../media/image39.png"/><Relationship Id="rId13" Type="http://schemas.openxmlformats.org/officeDocument/2006/relationships/image" Target="../media/image38.png"/><Relationship Id="rId12"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2.png"/><Relationship Id="rId4" Type="http://schemas.openxmlformats.org/officeDocument/2006/relationships/image" Target="../media/image25.png"/><Relationship Id="rId9" Type="http://schemas.openxmlformats.org/officeDocument/2006/relationships/image" Target="../media/image31.png"/><Relationship Id="rId15" Type="http://schemas.openxmlformats.org/officeDocument/2006/relationships/image" Target="../media/image40.png"/><Relationship Id="rId14" Type="http://schemas.openxmlformats.org/officeDocument/2006/relationships/image" Target="../media/image46.png"/><Relationship Id="rId17" Type="http://schemas.openxmlformats.org/officeDocument/2006/relationships/image" Target="../media/image44.png"/><Relationship Id="rId16" Type="http://schemas.openxmlformats.org/officeDocument/2006/relationships/image" Target="../media/image45.png"/><Relationship Id="rId5" Type="http://schemas.openxmlformats.org/officeDocument/2006/relationships/image" Target="../media/image24.png"/><Relationship Id="rId19" Type="http://schemas.openxmlformats.org/officeDocument/2006/relationships/image" Target="../media/image41.png"/><Relationship Id="rId6" Type="http://schemas.openxmlformats.org/officeDocument/2006/relationships/image" Target="../media/image28.png"/><Relationship Id="rId18" Type="http://schemas.openxmlformats.org/officeDocument/2006/relationships/image" Target="../media/image42.png"/><Relationship Id="rId7" Type="http://schemas.openxmlformats.org/officeDocument/2006/relationships/image" Target="../media/image27.png"/><Relationship Id="rId8"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3.jp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2.xml"/><Relationship Id="rId3"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51.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7.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hyperlink" Target="https://www.youtube.com/watch?v=U6M8FpIFCnw" TargetMode="External"/><Relationship Id="rId4" Type="http://schemas.openxmlformats.org/officeDocument/2006/relationships/image" Target="../media/image8.png"/><Relationship Id="rId5" Type="http://schemas.openxmlformats.org/officeDocument/2006/relationships/hyperlink" Target="http://www.youtube.com/watch?v=U6M8FpIFCnw" TargetMode="External"/><Relationship Id="rId6"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hyperlink" Target="http://www.ocali.org/project/TDL_planning" TargetMode="Externa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hyperlink" Target="mailto:shawna_benson@ocali.org" TargetMode="Externa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s://www.youtube.com/watch?v=RYtUlU8MjlY" TargetMode="External"/><Relationship Id="rId4" Type="http://schemas.openxmlformats.org/officeDocument/2006/relationships/hyperlink" Target="http://www.youtube.com/watch?v=RYtUlU8MjlY" TargetMode="External"/><Relationship Id="rId5"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5" name="Shape 225"/>
        <p:cNvGrpSpPr/>
        <p:nvPr/>
      </p:nvGrpSpPr>
      <p:grpSpPr>
        <a:xfrm>
          <a:off x="0" y="0"/>
          <a:ext cx="0" cy="0"/>
          <a:chOff x="0" y="0"/>
          <a:chExt cx="0" cy="0"/>
        </a:xfrm>
      </p:grpSpPr>
      <p:sp>
        <p:nvSpPr>
          <p:cNvPr id="226" name="Shape 226"/>
          <p:cNvSpPr txBox="1"/>
          <p:nvPr>
            <p:ph type="ctrTitle"/>
          </p:nvPr>
        </p:nvSpPr>
        <p:spPr>
          <a:xfrm>
            <a:off x="559075" y="3147690"/>
            <a:ext cx="7772400" cy="1470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ALL In…</a:t>
            </a:r>
            <a:br>
              <a:rPr b="0" i="0" lang="en-US" sz="4400" u="none" cap="none" strike="noStrike">
                <a:solidFill>
                  <a:schemeClr val="dk1"/>
                </a:solidFill>
                <a:latin typeface="Calibri"/>
                <a:ea typeface="Calibri"/>
                <a:cs typeface="Calibri"/>
                <a:sym typeface="Calibri"/>
              </a:rPr>
            </a:br>
            <a:r>
              <a:rPr b="0" i="0" lang="en-US" sz="4400" u="none" cap="none" strike="noStrike">
                <a:solidFill>
                  <a:schemeClr val="dk1"/>
                </a:solidFill>
                <a:latin typeface="Calibri"/>
                <a:ea typeface="Calibri"/>
                <a:cs typeface="Calibri"/>
                <a:sym typeface="Calibri"/>
              </a:rPr>
              <a:t>Co-Planning </a:t>
            </a:r>
            <a:r>
              <a:rPr lang="en-US" sz="4400">
                <a:latin typeface="Calibri"/>
                <a:ea typeface="Calibri"/>
                <a:cs typeface="Calibri"/>
                <a:sym typeface="Calibri"/>
              </a:rPr>
              <a:t>That Includes</a:t>
            </a:r>
            <a:r>
              <a:rPr b="0" i="0" lang="en-US" sz="4400" u="none" cap="none" strike="noStrike">
                <a:solidFill>
                  <a:schemeClr val="dk1"/>
                </a:solidFill>
                <a:latin typeface="Calibri"/>
                <a:ea typeface="Calibri"/>
                <a:cs typeface="Calibri"/>
                <a:sym typeface="Calibri"/>
              </a:rPr>
              <a:t> ALL Learners and ALL Professionals</a:t>
            </a:r>
            <a:br>
              <a:rPr b="0" i="0" lang="en-US" sz="4400" u="none" cap="none" strike="noStrike">
                <a:solidFill>
                  <a:schemeClr val="dk1"/>
                </a:solidFill>
                <a:latin typeface="Calibri"/>
                <a:ea typeface="Calibri"/>
                <a:cs typeface="Calibri"/>
                <a:sym typeface="Calibri"/>
              </a:rPr>
            </a:br>
            <a:br>
              <a:rPr b="0" i="0" lang="en-US" sz="3200" u="none" cap="none" strike="noStrike">
                <a:solidFill>
                  <a:schemeClr val="dk1"/>
                </a:solidFill>
                <a:latin typeface="Calibri"/>
                <a:ea typeface="Calibri"/>
                <a:cs typeface="Calibri"/>
                <a:sym typeface="Calibri"/>
              </a:rPr>
            </a:br>
            <a:r>
              <a:rPr b="0" i="0" lang="en-US" sz="3200" u="none" cap="none" strike="noStrike">
                <a:solidFill>
                  <a:schemeClr val="dk1"/>
                </a:solidFill>
                <a:latin typeface="Calibri"/>
                <a:ea typeface="Calibri"/>
                <a:cs typeface="Calibri"/>
                <a:sym typeface="Calibri"/>
              </a:rPr>
              <a:t>  </a:t>
            </a:r>
          </a:p>
        </p:txBody>
      </p:sp>
      <p:pic>
        <p:nvPicPr>
          <p:cNvPr id="227" name="Shape 227"/>
          <p:cNvPicPr preferRelativeResize="0"/>
          <p:nvPr/>
        </p:nvPicPr>
        <p:blipFill rotWithShape="1">
          <a:blip r:embed="rId3">
            <a:alphaModFix/>
          </a:blip>
          <a:srcRect b="0" l="0" r="0" t="0"/>
          <a:stretch/>
        </p:blipFill>
        <p:spPr>
          <a:xfrm>
            <a:off x="0" y="137852"/>
            <a:ext cx="9144000" cy="2272536"/>
          </a:xfrm>
          <a:prstGeom prst="rect">
            <a:avLst/>
          </a:prstGeom>
          <a:noFill/>
          <a:ln>
            <a:noFill/>
          </a:ln>
        </p:spPr>
      </p:pic>
      <p:sp>
        <p:nvSpPr>
          <p:cNvPr id="228" name="Shape 228"/>
          <p:cNvSpPr txBox="1"/>
          <p:nvPr>
            <p:ph idx="12" type="sldNum"/>
          </p:nvPr>
        </p:nvSpPr>
        <p:spPr>
          <a:xfrm>
            <a:off x="3124200" y="581128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Revised from Differentiated Planning for Diverse Learners S. Benson, 201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 </a:t>
            </a:r>
          </a:p>
        </p:txBody>
      </p:sp>
      <p:sp>
        <p:nvSpPr>
          <p:cNvPr id="229" name="Shape 229"/>
          <p:cNvSpPr txBox="1"/>
          <p:nvPr/>
        </p:nvSpPr>
        <p:spPr>
          <a:xfrm>
            <a:off x="3338919" y="4617730"/>
            <a:ext cx="2680880" cy="925114"/>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pic>
        <p:nvPicPr>
          <p:cNvPr id="230" name="Shape 230"/>
          <p:cNvPicPr preferRelativeResize="0"/>
          <p:nvPr/>
        </p:nvPicPr>
        <p:blipFill rotWithShape="1">
          <a:blip r:embed="rId4">
            <a:alphaModFix/>
          </a:blip>
          <a:srcRect b="0" l="0" r="0" t="0"/>
          <a:stretch/>
        </p:blipFill>
        <p:spPr>
          <a:xfrm>
            <a:off x="3061488" y="5098478"/>
            <a:ext cx="2882354" cy="5466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5" name="Shape 295"/>
        <p:cNvGrpSpPr/>
        <p:nvPr/>
      </p:nvGrpSpPr>
      <p:grpSpPr>
        <a:xfrm>
          <a:off x="0" y="0"/>
          <a:ext cx="0" cy="0"/>
          <a:chOff x="0" y="0"/>
          <a:chExt cx="0" cy="0"/>
        </a:xfrm>
      </p:grpSpPr>
      <p:sp>
        <p:nvSpPr>
          <p:cNvPr id="296" name="Shape 296"/>
          <p:cNvSpPr txBox="1"/>
          <p:nvPr>
            <p:ph type="title"/>
          </p:nvPr>
        </p:nvSpPr>
        <p:spPr>
          <a:xfrm>
            <a:off x="311700" y="440966"/>
            <a:ext cx="8520600" cy="763500"/>
          </a:xfrm>
          <a:prstGeom prst="rect">
            <a:avLst/>
          </a:prstGeom>
        </p:spPr>
        <p:txBody>
          <a:bodyPr anchorCtr="0" anchor="t" bIns="91425" lIns="91425" rIns="91425" tIns="91425">
            <a:noAutofit/>
          </a:bodyPr>
          <a:lstStyle/>
          <a:p>
            <a:pPr lvl="0">
              <a:spcBef>
                <a:spcPts val="0"/>
              </a:spcBef>
              <a:buNone/>
            </a:pPr>
            <a:r>
              <a:rPr lang="en-US"/>
              <a:t>When did planning become uncool?  Ok, so maybe it was never considered cool….BUT we need find value in the planning process.</a:t>
            </a:r>
          </a:p>
        </p:txBody>
      </p:sp>
      <p:pic>
        <p:nvPicPr>
          <p:cNvPr id="297" name="Shape 297"/>
          <p:cNvPicPr preferRelativeResize="0"/>
          <p:nvPr/>
        </p:nvPicPr>
        <p:blipFill>
          <a:blip r:embed="rId3">
            <a:alphaModFix/>
          </a:blip>
          <a:stretch>
            <a:fillRect/>
          </a:stretch>
        </p:blipFill>
        <p:spPr>
          <a:xfrm>
            <a:off x="3266275" y="1815625"/>
            <a:ext cx="3605924" cy="4780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01" name="Shape 301"/>
        <p:cNvGrpSpPr/>
        <p:nvPr/>
      </p:nvGrpSpPr>
      <p:grpSpPr>
        <a:xfrm>
          <a:off x="0" y="0"/>
          <a:ext cx="0" cy="0"/>
          <a:chOff x="0" y="0"/>
          <a:chExt cx="0" cy="0"/>
        </a:xfrm>
      </p:grpSpPr>
      <p:sp>
        <p:nvSpPr>
          <p:cNvPr id="302" name="Shape 302"/>
          <p:cNvSpPr txBox="1"/>
          <p:nvPr>
            <p:ph type="title"/>
          </p:nvPr>
        </p:nvSpPr>
        <p:spPr>
          <a:xfrm>
            <a:off x="536400" y="1066800"/>
            <a:ext cx="8226600" cy="5454300"/>
          </a:xfrm>
          <a:prstGeom prst="rect">
            <a:avLst/>
          </a:prstGeom>
        </p:spPr>
        <p:txBody>
          <a:bodyPr anchorCtr="0" anchor="ctr" bIns="91425" lIns="91425" rIns="91425" tIns="91425">
            <a:noAutofit/>
          </a:bodyPr>
          <a:lstStyle/>
          <a:p>
            <a:pPr lvl="0" rtl="0">
              <a:lnSpc>
                <a:spcPct val="152727"/>
              </a:lnSpc>
              <a:spcBef>
                <a:spcPts val="0"/>
              </a:spcBef>
              <a:spcAft>
                <a:spcPts val="2900"/>
              </a:spcAft>
              <a:buNone/>
            </a:pPr>
            <a:r>
              <a:t/>
            </a:r>
            <a:endParaRPr b="0" sz="2000">
              <a:solidFill>
                <a:srgbClr val="FFFFFF"/>
              </a:solidFill>
              <a:latin typeface="Cabin"/>
              <a:ea typeface="Cabin"/>
              <a:cs typeface="Cabin"/>
              <a:sym typeface="Cabin"/>
            </a:endParaRPr>
          </a:p>
          <a:p>
            <a:pPr lvl="0" rtl="0">
              <a:lnSpc>
                <a:spcPct val="152727"/>
              </a:lnSpc>
              <a:spcBef>
                <a:spcPts val="0"/>
              </a:spcBef>
              <a:spcAft>
                <a:spcPts val="2900"/>
              </a:spcAft>
              <a:buNone/>
            </a:pPr>
            <a:r>
              <a:rPr lang="en-US" sz="3600">
                <a:solidFill>
                  <a:srgbClr val="000000"/>
                </a:solidFill>
                <a:latin typeface="Calibri"/>
                <a:ea typeface="Calibri"/>
                <a:cs typeface="Calibri"/>
                <a:sym typeface="Calibri"/>
              </a:rPr>
              <a:t>What is co-planning to co-serve?</a:t>
            </a:r>
          </a:p>
          <a:p>
            <a:pPr indent="-419100" lvl="0" marL="1130300" rtl="0">
              <a:lnSpc>
                <a:spcPct val="152727"/>
              </a:lnSpc>
              <a:spcBef>
                <a:spcPts val="0"/>
              </a:spcBef>
              <a:spcAft>
                <a:spcPts val="2900"/>
              </a:spcAft>
              <a:buClr>
                <a:srgbClr val="000000"/>
              </a:buClr>
              <a:buSzPct val="100000"/>
              <a:buFont typeface="Calibri"/>
              <a:buChar char="❏"/>
            </a:pPr>
            <a:r>
              <a:rPr b="0" lang="en-US" sz="3000">
                <a:solidFill>
                  <a:srgbClr val="000000"/>
                </a:solidFill>
                <a:latin typeface="Calibri"/>
                <a:ea typeface="Calibri"/>
                <a:cs typeface="Calibri"/>
                <a:sym typeface="Calibri"/>
              </a:rPr>
              <a:t>Teacher Based Teams co-plan and co-serve through </a:t>
            </a:r>
            <a:r>
              <a:rPr lang="en-US" sz="3000">
                <a:solidFill>
                  <a:srgbClr val="000000"/>
                </a:solidFill>
                <a:latin typeface="Calibri"/>
                <a:ea typeface="Calibri"/>
                <a:cs typeface="Calibri"/>
                <a:sym typeface="Calibri"/>
              </a:rPr>
              <a:t>PROACTIVE PRACTICES</a:t>
            </a:r>
            <a:r>
              <a:rPr b="0" lang="en-US" sz="3000">
                <a:solidFill>
                  <a:srgbClr val="000000"/>
                </a:solidFill>
                <a:latin typeface="Calibri"/>
                <a:ea typeface="Calibri"/>
                <a:cs typeface="Calibri"/>
                <a:sym typeface="Calibri"/>
              </a:rPr>
              <a:t> that meet the needs of each and every learner from tip-to-tip across grade-levels.</a:t>
            </a:r>
          </a:p>
          <a:p>
            <a:pPr indent="0" lvl="0" marL="0" marR="0" rtl="0" algn="l">
              <a:lnSpc>
                <a:spcPct val="152727"/>
              </a:lnSpc>
              <a:spcBef>
                <a:spcPts val="0"/>
              </a:spcBef>
              <a:spcAft>
                <a:spcPts val="2900"/>
              </a:spcAft>
              <a:buNone/>
            </a:pPr>
            <a:r>
              <a:t/>
            </a:r>
            <a:endParaRPr sz="4800">
              <a:solidFill>
                <a:srgbClr val="FFFFFF"/>
              </a:solidFill>
              <a:latin typeface="Cabin"/>
              <a:ea typeface="Cabin"/>
              <a:cs typeface="Cabin"/>
              <a:sym typeface="Cabin"/>
            </a:endParaRPr>
          </a:p>
          <a:p>
            <a:pPr lvl="0" rtl="0">
              <a:lnSpc>
                <a:spcPct val="152727"/>
              </a:lnSpc>
              <a:spcBef>
                <a:spcPts val="0"/>
              </a:spcBef>
              <a:spcAft>
                <a:spcPts val="2300"/>
              </a:spcAft>
              <a:buNone/>
            </a:pPr>
            <a:r>
              <a:t/>
            </a:r>
            <a:endParaRPr b="0" sz="1200">
              <a:solidFill>
                <a:srgbClr val="424242"/>
              </a:solidFill>
              <a:latin typeface="Cabin"/>
              <a:ea typeface="Cabin"/>
              <a:cs typeface="Cabin"/>
              <a:sym typeface="Cabin"/>
            </a:endParaRPr>
          </a:p>
          <a:p>
            <a:pPr lvl="0" rtl="0">
              <a:spcBef>
                <a:spcPts val="0"/>
              </a:spcBef>
              <a:buNone/>
            </a:pPr>
            <a:r>
              <a:t/>
            </a:r>
            <a:endParaRPr>
              <a:latin typeface="Cabin"/>
              <a:ea typeface="Cabin"/>
              <a:cs typeface="Cabin"/>
              <a:sym typeface="Cabi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06" name="Shape 306"/>
        <p:cNvGrpSpPr/>
        <p:nvPr/>
      </p:nvGrpSpPr>
      <p:grpSpPr>
        <a:xfrm>
          <a:off x="0" y="0"/>
          <a:ext cx="0" cy="0"/>
          <a:chOff x="0" y="0"/>
          <a:chExt cx="0" cy="0"/>
        </a:xfrm>
      </p:grpSpPr>
      <p:sp>
        <p:nvSpPr>
          <p:cNvPr id="307" name="Shape 307"/>
          <p:cNvSpPr txBox="1"/>
          <p:nvPr>
            <p:ph type="title"/>
          </p:nvPr>
        </p:nvSpPr>
        <p:spPr>
          <a:xfrm>
            <a:off x="524900" y="517075"/>
            <a:ext cx="8226600" cy="5454300"/>
          </a:xfrm>
          <a:prstGeom prst="rect">
            <a:avLst/>
          </a:prstGeom>
        </p:spPr>
        <p:txBody>
          <a:bodyPr anchorCtr="0" anchor="ctr" bIns="91425" lIns="91425" rIns="91425" tIns="91425">
            <a:noAutofit/>
          </a:bodyPr>
          <a:lstStyle/>
          <a:p>
            <a:pPr lvl="0" rtl="0">
              <a:lnSpc>
                <a:spcPct val="152727"/>
              </a:lnSpc>
              <a:spcBef>
                <a:spcPts val="0"/>
              </a:spcBef>
              <a:spcAft>
                <a:spcPts val="2900"/>
              </a:spcAft>
              <a:buNone/>
            </a:pPr>
            <a:r>
              <a:t/>
            </a:r>
            <a:endParaRPr b="0" sz="2000">
              <a:solidFill>
                <a:srgbClr val="000000"/>
              </a:solidFill>
              <a:latin typeface="Arial"/>
              <a:ea typeface="Arial"/>
              <a:cs typeface="Arial"/>
              <a:sym typeface="Arial"/>
            </a:endParaRPr>
          </a:p>
          <a:p>
            <a:pPr lvl="0" rtl="0">
              <a:lnSpc>
                <a:spcPct val="152727"/>
              </a:lnSpc>
              <a:spcBef>
                <a:spcPts val="0"/>
              </a:spcBef>
              <a:spcAft>
                <a:spcPts val="2900"/>
              </a:spcAft>
              <a:buNone/>
            </a:pPr>
            <a:r>
              <a:rPr lang="en-US" sz="3600">
                <a:solidFill>
                  <a:srgbClr val="000000"/>
                </a:solidFill>
                <a:latin typeface="Calibri"/>
                <a:ea typeface="Calibri"/>
                <a:cs typeface="Calibri"/>
                <a:sym typeface="Calibri"/>
              </a:rPr>
              <a:t>What is co-planning to co-serve?</a:t>
            </a:r>
          </a:p>
          <a:p>
            <a:pPr indent="-419100" lvl="0" marL="457200" rtl="0">
              <a:lnSpc>
                <a:spcPct val="152727"/>
              </a:lnSpc>
              <a:spcBef>
                <a:spcPts val="0"/>
              </a:spcBef>
              <a:spcAft>
                <a:spcPts val="2900"/>
              </a:spcAft>
              <a:buClr>
                <a:srgbClr val="000000"/>
              </a:buClr>
              <a:buSzPct val="100000"/>
              <a:buFont typeface="Calibri"/>
              <a:buChar char="❏"/>
            </a:pPr>
            <a:r>
              <a:rPr b="0" lang="en-US" sz="3000">
                <a:solidFill>
                  <a:srgbClr val="000000"/>
                </a:solidFill>
                <a:latin typeface="Calibri"/>
                <a:ea typeface="Calibri"/>
                <a:cs typeface="Calibri"/>
                <a:sym typeface="Calibri"/>
              </a:rPr>
              <a:t>Curriculum is selected and </a:t>
            </a:r>
            <a:r>
              <a:rPr lang="en-US" sz="3000">
                <a:solidFill>
                  <a:srgbClr val="000000"/>
                </a:solidFill>
                <a:latin typeface="Calibri"/>
                <a:ea typeface="Calibri"/>
                <a:cs typeface="Calibri"/>
                <a:sym typeface="Calibri"/>
              </a:rPr>
              <a:t>designed for all learners</a:t>
            </a:r>
            <a:r>
              <a:rPr b="0" lang="en-US" sz="3000">
                <a:solidFill>
                  <a:srgbClr val="000000"/>
                </a:solidFill>
                <a:latin typeface="Calibri"/>
                <a:ea typeface="Calibri"/>
                <a:cs typeface="Calibri"/>
                <a:sym typeface="Calibri"/>
              </a:rPr>
              <a:t> in preparation for </a:t>
            </a:r>
            <a:r>
              <a:rPr lang="en-US" sz="3000">
                <a:solidFill>
                  <a:srgbClr val="000000"/>
                </a:solidFill>
                <a:latin typeface="Calibri"/>
                <a:ea typeface="Calibri"/>
                <a:cs typeface="Calibri"/>
                <a:sym typeface="Calibri"/>
              </a:rPr>
              <a:t>first teach</a:t>
            </a:r>
            <a:r>
              <a:rPr b="0" lang="en-US" sz="3000">
                <a:solidFill>
                  <a:srgbClr val="000000"/>
                </a:solidFill>
                <a:latin typeface="Calibri"/>
                <a:ea typeface="Calibri"/>
                <a:cs typeface="Calibri"/>
                <a:sym typeface="Calibri"/>
              </a:rPr>
              <a:t>, rather than developed for a normed-group of students and then adapted after-the-fact</a:t>
            </a:r>
          </a:p>
          <a:p>
            <a:pPr lvl="0" rtl="0">
              <a:lnSpc>
                <a:spcPct val="152727"/>
              </a:lnSpc>
              <a:spcBef>
                <a:spcPts val="0"/>
              </a:spcBef>
              <a:spcAft>
                <a:spcPts val="2300"/>
              </a:spcAft>
              <a:buNone/>
            </a:pPr>
            <a:r>
              <a:t/>
            </a:r>
            <a:endParaRPr b="0" sz="1200">
              <a:solidFill>
                <a:srgbClr val="424242"/>
              </a:solidFill>
              <a:latin typeface="Arial"/>
              <a:ea typeface="Arial"/>
              <a:cs typeface="Arial"/>
              <a:sym typeface="Arial"/>
            </a:endParaRPr>
          </a:p>
          <a:p>
            <a:pPr lvl="0" rtl="0">
              <a:spcBef>
                <a:spcPts val="0"/>
              </a:spcBef>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11" name="Shape 311"/>
        <p:cNvGrpSpPr/>
        <p:nvPr/>
      </p:nvGrpSpPr>
      <p:grpSpPr>
        <a:xfrm>
          <a:off x="0" y="0"/>
          <a:ext cx="0" cy="0"/>
          <a:chOff x="0" y="0"/>
          <a:chExt cx="0" cy="0"/>
        </a:xfrm>
      </p:grpSpPr>
      <p:sp>
        <p:nvSpPr>
          <p:cNvPr id="312" name="Shape 312"/>
          <p:cNvSpPr txBox="1"/>
          <p:nvPr>
            <p:ph type="title"/>
          </p:nvPr>
        </p:nvSpPr>
        <p:spPr>
          <a:xfrm>
            <a:off x="524900" y="517075"/>
            <a:ext cx="8226600" cy="5454300"/>
          </a:xfrm>
          <a:prstGeom prst="rect">
            <a:avLst/>
          </a:prstGeom>
        </p:spPr>
        <p:txBody>
          <a:bodyPr anchorCtr="0" anchor="ctr" bIns="91425" lIns="91425" rIns="91425" tIns="91425">
            <a:noAutofit/>
          </a:bodyPr>
          <a:lstStyle/>
          <a:p>
            <a:pPr lvl="0" rtl="0">
              <a:lnSpc>
                <a:spcPct val="152727"/>
              </a:lnSpc>
              <a:spcBef>
                <a:spcPts val="0"/>
              </a:spcBef>
              <a:spcAft>
                <a:spcPts val="2900"/>
              </a:spcAft>
              <a:buNone/>
            </a:pPr>
            <a:r>
              <a:t/>
            </a:r>
            <a:endParaRPr b="0" sz="2000">
              <a:solidFill>
                <a:srgbClr val="FFFFFF"/>
              </a:solidFill>
              <a:latin typeface="Arial"/>
              <a:ea typeface="Arial"/>
              <a:cs typeface="Arial"/>
              <a:sym typeface="Arial"/>
            </a:endParaRPr>
          </a:p>
          <a:p>
            <a:pPr lvl="0" rtl="0">
              <a:lnSpc>
                <a:spcPct val="152727"/>
              </a:lnSpc>
              <a:spcBef>
                <a:spcPts val="0"/>
              </a:spcBef>
              <a:spcAft>
                <a:spcPts val="2900"/>
              </a:spcAft>
              <a:buNone/>
            </a:pPr>
            <a:r>
              <a:rPr lang="en-US" sz="3600">
                <a:solidFill>
                  <a:srgbClr val="000000"/>
                </a:solidFill>
                <a:latin typeface="Calibri"/>
                <a:ea typeface="Calibri"/>
                <a:cs typeface="Calibri"/>
                <a:sym typeface="Calibri"/>
              </a:rPr>
              <a:t>What is co-planning to co-serve?</a:t>
            </a:r>
          </a:p>
          <a:p>
            <a:pPr indent="-419100" lvl="0" marL="457200" rtl="0">
              <a:lnSpc>
                <a:spcPct val="152727"/>
              </a:lnSpc>
              <a:spcBef>
                <a:spcPts val="0"/>
              </a:spcBef>
              <a:spcAft>
                <a:spcPts val="2900"/>
              </a:spcAft>
              <a:buClr>
                <a:srgbClr val="000000"/>
              </a:buClr>
              <a:buSzPct val="100000"/>
              <a:buFont typeface="Calibri"/>
              <a:buChar char="❏"/>
            </a:pPr>
            <a:r>
              <a:rPr lang="en-US" sz="3000">
                <a:solidFill>
                  <a:srgbClr val="000000"/>
                </a:solidFill>
                <a:latin typeface="Calibri"/>
                <a:ea typeface="Calibri"/>
                <a:cs typeface="Calibri"/>
                <a:sym typeface="Calibri"/>
              </a:rPr>
              <a:t>Personalized learning needs are integrated </a:t>
            </a:r>
            <a:r>
              <a:rPr b="0" lang="en-US" sz="3000">
                <a:solidFill>
                  <a:srgbClr val="000000"/>
                </a:solidFill>
                <a:latin typeface="Calibri"/>
                <a:ea typeface="Calibri"/>
                <a:cs typeface="Calibri"/>
                <a:sym typeface="Calibri"/>
              </a:rPr>
              <a:t>into a collaborative planning tools which assist educators in determining appropriate instructional practices and documenting progress toward goals and learning targets.</a:t>
            </a:r>
          </a:p>
          <a:p>
            <a:pPr lvl="0" rtl="0">
              <a:lnSpc>
                <a:spcPct val="152727"/>
              </a:lnSpc>
              <a:spcBef>
                <a:spcPts val="0"/>
              </a:spcBef>
              <a:spcAft>
                <a:spcPts val="2300"/>
              </a:spcAft>
              <a:buNone/>
            </a:pPr>
            <a:r>
              <a:t/>
            </a:r>
            <a:endParaRPr b="0" sz="1200">
              <a:solidFill>
                <a:srgbClr val="424242"/>
              </a:solidFill>
              <a:latin typeface="Calibri"/>
              <a:ea typeface="Calibri"/>
              <a:cs typeface="Calibri"/>
              <a:sym typeface="Calibri"/>
            </a:endParaRPr>
          </a:p>
          <a:p>
            <a:pPr lvl="0" rtl="0">
              <a:spcBef>
                <a:spcPts val="0"/>
              </a:spcBef>
              <a:buNone/>
            </a:pPr>
            <a:r>
              <a:t/>
            </a: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7" name="Shape 317"/>
        <p:cNvGrpSpPr/>
        <p:nvPr/>
      </p:nvGrpSpPr>
      <p:grpSpPr>
        <a:xfrm>
          <a:off x="0" y="0"/>
          <a:ext cx="0" cy="0"/>
          <a:chOff x="0" y="0"/>
          <a:chExt cx="0" cy="0"/>
        </a:xfrm>
      </p:grpSpPr>
      <p:sp>
        <p:nvSpPr>
          <p:cNvPr id="318" name="Shape 318"/>
          <p:cNvSpPr txBox="1"/>
          <p:nvPr>
            <p:ph type="title"/>
          </p:nvPr>
        </p:nvSpPr>
        <p:spPr>
          <a:xfrm>
            <a:off x="197400" y="281641"/>
            <a:ext cx="8520600" cy="763500"/>
          </a:xfrm>
          <a:prstGeom prst="rect">
            <a:avLst/>
          </a:prstGeom>
        </p:spPr>
        <p:txBody>
          <a:bodyPr anchorCtr="0" anchor="t" bIns="91425" lIns="91425" rIns="91425" tIns="91425">
            <a:noAutofit/>
          </a:bodyPr>
          <a:lstStyle/>
          <a:p>
            <a:pPr lvl="0">
              <a:spcBef>
                <a:spcPts val="0"/>
              </a:spcBef>
              <a:buNone/>
            </a:pPr>
            <a:r>
              <a:rPr b="1" lang="en-US">
                <a:latin typeface="Calibri"/>
                <a:ea typeface="Calibri"/>
                <a:cs typeface="Calibri"/>
                <a:sym typeface="Calibri"/>
              </a:rPr>
              <a:t>ALL in - Focus on </a:t>
            </a:r>
            <a:r>
              <a:rPr b="1" lang="en-US" sz="2400">
                <a:latin typeface="Calibri"/>
                <a:ea typeface="Calibri"/>
                <a:cs typeface="Calibri"/>
                <a:sym typeface="Calibri"/>
              </a:rPr>
              <a:t>How do we ensure that “Everyone’s In”?</a:t>
            </a:r>
          </a:p>
        </p:txBody>
      </p:sp>
      <p:sp>
        <p:nvSpPr>
          <p:cNvPr descr="An overview of all videos developed for Inclusive Learning: Everyone's In, highlighting the indicators of success in eight schools across Edmonton Public Schools.  View the Inclusive Learning: Everyone's In Learning Guide at http://goo.gl/w33Jx2" id="319" name="Shape 319" title="Inclusive Learning: Everyone's In - Overview">
            <a:hlinkClick r:id="rId3"/>
          </p:cNvPr>
          <p:cNvSpPr/>
          <p:nvPr/>
        </p:nvSpPr>
        <p:spPr>
          <a:xfrm>
            <a:off x="318250" y="1305475"/>
            <a:ext cx="8521350" cy="4793266"/>
          </a:xfrm>
          <a:prstGeom prst="rect">
            <a:avLst/>
          </a:prstGeom>
          <a:blipFill>
            <a:blip r:embed="rId4">
              <a:alphaModFix/>
            </a:blip>
            <a:stretch>
              <a:fillRect/>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3" name="Shape 323"/>
        <p:cNvGrpSpPr/>
        <p:nvPr/>
      </p:nvGrpSpPr>
      <p:grpSpPr>
        <a:xfrm>
          <a:off x="0" y="0"/>
          <a:ext cx="0" cy="0"/>
          <a:chOff x="0" y="0"/>
          <a:chExt cx="0" cy="0"/>
        </a:xfrm>
      </p:grpSpPr>
      <p:sp>
        <p:nvSpPr>
          <p:cNvPr id="324" name="Shape 324"/>
          <p:cNvSpPr txBox="1"/>
          <p:nvPr>
            <p:ph type="title"/>
          </p:nvPr>
        </p:nvSpPr>
        <p:spPr>
          <a:xfrm>
            <a:off x="457200" y="3034512"/>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4400" u="none" cap="none" strike="noStrike">
                <a:solidFill>
                  <a:schemeClr val="dk1"/>
                </a:solidFill>
              </a:rPr>
              <a:t>As you watched the video </a:t>
            </a:r>
            <a:r>
              <a:rPr b="1" i="1" lang="en-US"/>
              <a:t>what were some of the traits </a:t>
            </a:r>
            <a:r>
              <a:rPr b="0" i="0" lang="en-US" sz="4400" u="sng" cap="none" strike="noStrike">
                <a:solidFill>
                  <a:schemeClr val="dk1"/>
                </a:solidFill>
              </a:rPr>
              <a:t>ALL buildings across the district </a:t>
            </a:r>
            <a:r>
              <a:rPr lang="en-US" u="sng"/>
              <a:t>embedded</a:t>
            </a:r>
            <a:r>
              <a:rPr b="0" i="0" lang="en-US" sz="4400" u="none" cap="none" strike="noStrike">
                <a:solidFill>
                  <a:schemeClr val="dk1"/>
                </a:solidFill>
              </a:rPr>
              <a:t> that contributed to </a:t>
            </a:r>
            <a:r>
              <a:rPr lang="en-US"/>
              <a:t>barrier free learning</a:t>
            </a:r>
            <a:r>
              <a:rPr b="0" i="0" lang="en-US" sz="4400" u="none" cap="none" strike="noStrike">
                <a:solidFill>
                  <a:schemeClr val="dk1"/>
                </a:solidFill>
              </a:rPr>
              <a:t> and high achievement. </a:t>
            </a:r>
          </a:p>
        </p:txBody>
      </p:sp>
      <p:sp>
        <p:nvSpPr>
          <p:cNvPr id="325" name="Shape 325"/>
          <p:cNvSpPr txBox="1"/>
          <p:nvPr>
            <p:ph idx="1" type="body"/>
          </p:nvPr>
        </p:nvSpPr>
        <p:spPr>
          <a:xfrm>
            <a:off x="352850" y="321425"/>
            <a:ext cx="8229600" cy="1288200"/>
          </a:xfrm>
          <a:prstGeom prst="rect">
            <a:avLst/>
          </a:prstGeom>
        </p:spPr>
        <p:txBody>
          <a:bodyPr anchorCtr="0" anchor="t" bIns="91425" lIns="91425" rIns="91425" tIns="91425">
            <a:noAutofit/>
          </a:bodyPr>
          <a:lstStyle/>
          <a:p>
            <a:pPr lvl="0" algn="ctr">
              <a:spcBef>
                <a:spcPts val="0"/>
              </a:spcBef>
              <a:buNone/>
            </a:pPr>
            <a:r>
              <a:rPr b="1" lang="en-US" sz="6000"/>
              <a:t>Champions of Change</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9" name="Shape 329"/>
        <p:cNvGrpSpPr/>
        <p:nvPr/>
      </p:nvGrpSpPr>
      <p:grpSpPr>
        <a:xfrm>
          <a:off x="0" y="0"/>
          <a:ext cx="0" cy="0"/>
          <a:chOff x="0" y="0"/>
          <a:chExt cx="0" cy="0"/>
        </a:xfrm>
      </p:grpSpPr>
      <p:sp>
        <p:nvSpPr>
          <p:cNvPr id="330" name="Shape 33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lvl="0" rtl="0" algn="l">
              <a:spcBef>
                <a:spcPts val="0"/>
              </a:spcBef>
              <a:buClr>
                <a:srgbClr val="000000"/>
              </a:buClr>
              <a:buSzPct val="36666"/>
              <a:buFont typeface="Arial"/>
              <a:buNone/>
            </a:pPr>
            <a:r>
              <a:rPr lang="en-US" sz="3000">
                <a:solidFill>
                  <a:srgbClr val="000000"/>
                </a:solidFill>
              </a:rPr>
              <a:t>ALL in - Focus on inclusive language</a:t>
            </a:r>
            <a:r>
              <a:rPr lang="en-US" sz="2400">
                <a:solidFill>
                  <a:srgbClr val="000000"/>
                </a:solidFill>
              </a:rPr>
              <a:t> </a:t>
            </a:r>
          </a:p>
          <a:p>
            <a:pPr indent="0" lvl="0" marL="0" marR="0" rtl="0" algn="ctr">
              <a:spcBef>
                <a:spcPts val="0"/>
              </a:spcBef>
              <a:buClr>
                <a:schemeClr val="dk1"/>
              </a:buClr>
              <a:buSzPct val="25000"/>
              <a:buFont typeface="Merriweather Sans"/>
              <a:buNone/>
            </a:pPr>
            <a:r>
              <a:rPr b="0" i="0" lang="en-US" sz="4400" u="none" cap="none" strike="noStrike">
                <a:solidFill>
                  <a:schemeClr val="dk1"/>
                </a:solidFill>
              </a:rPr>
              <a:t>People First Language</a:t>
            </a:r>
          </a:p>
        </p:txBody>
      </p:sp>
      <p:sp>
        <p:nvSpPr>
          <p:cNvPr id="331" name="Shape 331"/>
          <p:cNvSpPr txBox="1"/>
          <p:nvPr>
            <p:ph idx="1" type="body"/>
          </p:nvPr>
        </p:nvSpPr>
        <p:spPr>
          <a:xfrm>
            <a:off x="392906" y="1232296"/>
            <a:ext cx="4039568" cy="639589"/>
          </a:xfrm>
          <a:prstGeom prst="rect">
            <a:avLst/>
          </a:prstGeom>
          <a:noFill/>
          <a:ln>
            <a:noFill/>
          </a:ln>
        </p:spPr>
        <p:txBody>
          <a:bodyPr anchorCtr="0" anchor="b" bIns="32100" lIns="64200" rIns="64200" tIns="32100">
            <a:noAutofit/>
          </a:bodyPr>
          <a:lstStyle/>
          <a:p>
            <a:pPr indent="0" lvl="0" marL="0" marR="0" rtl="0" algn="l">
              <a:spcBef>
                <a:spcPts val="0"/>
              </a:spcBef>
              <a:buClr>
                <a:schemeClr val="dk1"/>
              </a:buClr>
              <a:buSzPct val="25000"/>
              <a:buFont typeface="Arial"/>
              <a:buNone/>
            </a:pPr>
            <a:r>
              <a:rPr b="1" i="0" lang="en-US" sz="2000" u="none" cap="none" strike="noStrike">
                <a:solidFill>
                  <a:schemeClr val="dk1"/>
                </a:solidFill>
              </a:rPr>
              <a:t>Don’t Say</a:t>
            </a:r>
          </a:p>
        </p:txBody>
      </p:sp>
      <p:sp>
        <p:nvSpPr>
          <p:cNvPr id="332" name="Shape 332"/>
          <p:cNvSpPr txBox="1"/>
          <p:nvPr>
            <p:ph idx="2" type="body"/>
          </p:nvPr>
        </p:nvSpPr>
        <p:spPr>
          <a:xfrm>
            <a:off x="392906" y="1624911"/>
            <a:ext cx="4039500" cy="3951300"/>
          </a:xfrm>
          <a:prstGeom prst="rect">
            <a:avLst/>
          </a:prstGeom>
          <a:noFill/>
          <a:ln cap="flat" cmpd="sng" w="9525">
            <a:solidFill>
              <a:srgbClr val="FF0000"/>
            </a:solidFill>
            <a:prstDash val="solid"/>
            <a:round/>
            <a:headEnd len="med" w="med" type="none"/>
            <a:tailEnd len="med" w="med" type="none"/>
          </a:ln>
        </p:spPr>
        <p:txBody>
          <a:bodyPr anchorCtr="0" anchor="t" bIns="32100" lIns="64200" rIns="64200" tIns="32100">
            <a:noAutofit/>
          </a:bodyPr>
          <a:lstStyle/>
          <a:p>
            <a:pPr indent="0" lvl="0" marL="0" marR="0" rtl="0" algn="l">
              <a:spcBef>
                <a:spcPts val="0"/>
              </a:spcBef>
              <a:spcAft>
                <a:spcPts val="0"/>
              </a:spcAft>
              <a:buClr>
                <a:schemeClr val="dk1"/>
              </a:buClr>
              <a:buSzPct val="100000"/>
              <a:buFont typeface="Calibri"/>
              <a:buChar char="•"/>
            </a:pPr>
            <a:r>
              <a:rPr b="0" i="0" lang="en-US" sz="2400" u="none" cap="none" strike="sngStrike">
                <a:solidFill>
                  <a:schemeClr val="dk1"/>
                </a:solidFill>
              </a:rPr>
              <a:t>A handicapped child</a:t>
            </a:r>
          </a:p>
          <a:p>
            <a:pPr indent="0" lvl="0" marL="0" marR="0" rtl="0" algn="l">
              <a:spcBef>
                <a:spcPts val="480"/>
              </a:spcBef>
              <a:spcAft>
                <a:spcPts val="0"/>
              </a:spcAft>
              <a:buClr>
                <a:schemeClr val="dk1"/>
              </a:buClr>
              <a:buSzPct val="100000"/>
              <a:buFont typeface="Calibri"/>
              <a:buChar char="•"/>
            </a:pPr>
            <a:r>
              <a:rPr b="0" i="0" lang="en-US" sz="2400" u="none" cap="none" strike="sngStrike">
                <a:solidFill>
                  <a:schemeClr val="dk1"/>
                </a:solidFill>
              </a:rPr>
              <a:t>He is wheelchair bound</a:t>
            </a:r>
          </a:p>
          <a:p>
            <a:pPr indent="0" lvl="0" marL="0" marR="0" rtl="0" algn="l">
              <a:spcBef>
                <a:spcPts val="480"/>
              </a:spcBef>
              <a:spcAft>
                <a:spcPts val="0"/>
              </a:spcAft>
              <a:buClr>
                <a:schemeClr val="dk1"/>
              </a:buClr>
              <a:buSzPct val="100000"/>
              <a:buFont typeface="Calibri"/>
              <a:buChar char="•"/>
            </a:pPr>
            <a:r>
              <a:rPr b="0" i="0" lang="en-US" sz="2400" u="none" cap="none" strike="sngStrike">
                <a:solidFill>
                  <a:schemeClr val="dk1"/>
                </a:solidFill>
              </a:rPr>
              <a:t>She’s a spec</a:t>
            </a:r>
            <a:r>
              <a:rPr lang="en-US" strike="sngStrike"/>
              <a:t>.</a:t>
            </a:r>
            <a:r>
              <a:rPr b="0" i="0" lang="en-US" sz="2400" u="none" cap="none" strike="sngStrike">
                <a:solidFill>
                  <a:schemeClr val="dk1"/>
                </a:solidFill>
              </a:rPr>
              <a:t> ed. </a:t>
            </a:r>
            <a:r>
              <a:rPr lang="en-US" strike="sngStrike"/>
              <a:t>kid</a:t>
            </a:r>
          </a:p>
          <a:p>
            <a:pPr indent="0" lvl="0" marL="0" marR="0" rtl="0" algn="l">
              <a:spcBef>
                <a:spcPts val="480"/>
              </a:spcBef>
              <a:spcAft>
                <a:spcPts val="0"/>
              </a:spcAft>
              <a:buClr>
                <a:schemeClr val="dk1"/>
              </a:buClr>
              <a:buSzPct val="100000"/>
              <a:buFont typeface="Calibri"/>
              <a:buChar char="•"/>
            </a:pPr>
            <a:r>
              <a:rPr b="0" i="0" lang="en-US" sz="2400" u="none" cap="none" strike="sngStrike">
                <a:solidFill>
                  <a:schemeClr val="dk1"/>
                </a:solidFill>
              </a:rPr>
              <a:t>I have a blind </a:t>
            </a:r>
            <a:r>
              <a:rPr lang="en-US" strike="sngStrike"/>
              <a:t>girl</a:t>
            </a:r>
            <a:r>
              <a:rPr b="0" i="0" lang="en-US" sz="2400" u="none" cap="none" strike="sngStrike">
                <a:solidFill>
                  <a:schemeClr val="dk1"/>
                </a:solidFill>
              </a:rPr>
              <a:t> in my class.</a:t>
            </a:r>
          </a:p>
          <a:p>
            <a:pPr indent="0" lvl="0" marL="0" marR="0" rtl="0" algn="l">
              <a:spcBef>
                <a:spcPts val="480"/>
              </a:spcBef>
              <a:buClr>
                <a:schemeClr val="dk1"/>
              </a:buClr>
              <a:buSzPct val="100000"/>
              <a:buFont typeface="Arial"/>
              <a:buChar char="•"/>
            </a:pPr>
            <a:r>
              <a:rPr b="0" i="0" lang="en-US" sz="2400" u="none" cap="none" strike="sngStrike">
                <a:solidFill>
                  <a:schemeClr val="dk1"/>
                </a:solidFill>
              </a:rPr>
              <a:t>He is one of my</a:t>
            </a:r>
            <a:r>
              <a:rPr b="1" i="0" lang="en-US" sz="2400" u="sng" cap="none" strike="sngStrike">
                <a:solidFill>
                  <a:schemeClr val="dk1"/>
                </a:solidFill>
              </a:rPr>
              <a:t> IEP kids</a:t>
            </a:r>
            <a:r>
              <a:rPr b="0" i="0" lang="en-US" sz="2400" u="none" cap="none" strike="sngStrike">
                <a:solidFill>
                  <a:schemeClr val="dk1"/>
                </a:solidFill>
              </a:rPr>
              <a:t>.</a:t>
            </a:r>
          </a:p>
        </p:txBody>
      </p:sp>
      <p:sp>
        <p:nvSpPr>
          <p:cNvPr id="333" name="Shape 333"/>
          <p:cNvSpPr txBox="1"/>
          <p:nvPr>
            <p:ph idx="3" type="body"/>
          </p:nvPr>
        </p:nvSpPr>
        <p:spPr>
          <a:xfrm>
            <a:off x="4644550" y="1777287"/>
            <a:ext cx="4041900" cy="639900"/>
          </a:xfrm>
          <a:prstGeom prst="rect">
            <a:avLst/>
          </a:prstGeom>
          <a:noFill/>
          <a:ln>
            <a:noFill/>
          </a:ln>
        </p:spPr>
        <p:txBody>
          <a:bodyPr anchorCtr="0" anchor="b" bIns="32100" lIns="64200" rIns="64200" tIns="32100">
            <a:noAutofit/>
          </a:bodyPr>
          <a:lstStyle/>
          <a:p>
            <a:pPr indent="0" lvl="0" marL="0" marR="0" rtl="0" algn="l">
              <a:spcBef>
                <a:spcPts val="0"/>
              </a:spcBef>
              <a:buClr>
                <a:schemeClr val="dk1"/>
              </a:buClr>
              <a:buSzPct val="25000"/>
              <a:buFont typeface="Arial"/>
              <a:buNone/>
            </a:pPr>
            <a:r>
              <a:rPr b="1" i="0" lang="en-US" sz="3100" u="none" cap="none" strike="noStrike">
                <a:solidFill>
                  <a:schemeClr val="dk1"/>
                </a:solidFill>
                <a:latin typeface="Cabin"/>
                <a:ea typeface="Cabin"/>
                <a:cs typeface="Cabin"/>
                <a:sym typeface="Cabin"/>
              </a:rPr>
              <a:t> </a:t>
            </a:r>
            <a:r>
              <a:rPr lang="en-US"/>
              <a:t>When describing assessment capable learners we</a:t>
            </a:r>
            <a:r>
              <a:rPr b="1" i="0" lang="en-US" u="none" cap="none" strike="noStrike">
                <a:solidFill>
                  <a:schemeClr val="dk1"/>
                </a:solidFill>
              </a:rPr>
              <a:t> </a:t>
            </a:r>
            <a:r>
              <a:rPr lang="en-US"/>
              <a:t>s</a:t>
            </a:r>
            <a:r>
              <a:rPr b="1" i="0" lang="en-US" u="none" cap="none" strike="noStrike">
                <a:solidFill>
                  <a:schemeClr val="dk1"/>
                </a:solidFill>
              </a:rPr>
              <a:t>ay:</a:t>
            </a:r>
          </a:p>
        </p:txBody>
      </p:sp>
      <p:sp>
        <p:nvSpPr>
          <p:cNvPr id="334" name="Shape 334"/>
          <p:cNvSpPr txBox="1"/>
          <p:nvPr>
            <p:ph idx="4" type="body"/>
          </p:nvPr>
        </p:nvSpPr>
        <p:spPr>
          <a:xfrm>
            <a:off x="4850650" y="2250474"/>
            <a:ext cx="3835800" cy="4407300"/>
          </a:xfrm>
          <a:prstGeom prst="rect">
            <a:avLst/>
          </a:prstGeom>
          <a:noFill/>
          <a:ln cap="flat" cmpd="sng" w="9525">
            <a:solidFill>
              <a:srgbClr val="000000"/>
            </a:solidFill>
            <a:prstDash val="solid"/>
            <a:round/>
            <a:headEnd len="med" w="med" type="none"/>
            <a:tailEnd len="med" w="med" type="none"/>
          </a:ln>
        </p:spPr>
        <p:txBody>
          <a:bodyPr anchorCtr="0" anchor="t" bIns="32100" lIns="64200" rIns="64200" tIns="32100">
            <a:noAutofit/>
          </a:bodyPr>
          <a:lstStyle/>
          <a:p>
            <a:pPr indent="12064" lvl="0" marL="0" marR="0" rtl="0" algn="l">
              <a:lnSpc>
                <a:spcPct val="90000"/>
              </a:lnSpc>
              <a:spcBef>
                <a:spcPts val="0"/>
              </a:spcBef>
              <a:spcAft>
                <a:spcPts val="0"/>
              </a:spcAft>
              <a:buClr>
                <a:schemeClr val="dk1"/>
              </a:buClr>
              <a:buSzPct val="100000"/>
              <a:buFont typeface="Calibri"/>
              <a:buChar char="•"/>
            </a:pPr>
            <a:r>
              <a:rPr b="0" i="0" lang="en-US" u="none" cap="none" strike="noStrike">
                <a:solidFill>
                  <a:schemeClr val="dk1"/>
                </a:solidFill>
              </a:rPr>
              <a:t>Jenny</a:t>
            </a:r>
            <a:r>
              <a:rPr lang="en-US"/>
              <a:t> is </a:t>
            </a:r>
            <a:r>
              <a:rPr b="0" i="0" lang="en-US" u="none" cap="none" strike="noStrike">
                <a:solidFill>
                  <a:schemeClr val="dk1"/>
                </a:solidFill>
              </a:rPr>
              <a:t>a 3</a:t>
            </a:r>
            <a:r>
              <a:rPr b="0" baseline="30000" i="0" lang="en-US" u="none" cap="none" strike="noStrike">
                <a:solidFill>
                  <a:schemeClr val="dk1"/>
                </a:solidFill>
              </a:rPr>
              <a:t>rd</a:t>
            </a:r>
            <a:r>
              <a:rPr b="0" i="0" lang="en-US" u="none" cap="none" strike="noStrike">
                <a:solidFill>
                  <a:schemeClr val="dk1"/>
                </a:solidFill>
              </a:rPr>
              <a:t> grader</a:t>
            </a:r>
          </a:p>
          <a:p>
            <a:pPr indent="12064" lvl="0" marL="0" marR="0" rtl="0" algn="l">
              <a:lnSpc>
                <a:spcPct val="90000"/>
              </a:lnSpc>
              <a:spcBef>
                <a:spcPts val="518"/>
              </a:spcBef>
              <a:spcAft>
                <a:spcPts val="0"/>
              </a:spcAft>
              <a:buClr>
                <a:schemeClr val="dk1"/>
              </a:buClr>
              <a:buSzPct val="100000"/>
              <a:buFont typeface="Calibri"/>
              <a:buChar char="•"/>
            </a:pPr>
            <a:r>
              <a:rPr b="0" i="0" lang="en-US" u="none" cap="none" strike="noStrike">
                <a:solidFill>
                  <a:schemeClr val="dk1"/>
                </a:solidFill>
              </a:rPr>
              <a:t>He uses a wheelchair for mobility.</a:t>
            </a:r>
          </a:p>
          <a:p>
            <a:pPr indent="12064" lvl="0" marL="0" marR="0" rtl="0" algn="l">
              <a:lnSpc>
                <a:spcPct val="90000"/>
              </a:lnSpc>
              <a:spcBef>
                <a:spcPts val="518"/>
              </a:spcBef>
              <a:spcAft>
                <a:spcPts val="0"/>
              </a:spcAft>
              <a:buClr>
                <a:schemeClr val="dk1"/>
              </a:buClr>
              <a:buSzPct val="100000"/>
              <a:buFont typeface="Calibri"/>
              <a:buChar char="•"/>
            </a:pPr>
            <a:r>
              <a:rPr b="0" i="0" lang="en-US" u="none" cap="none" strike="noStrike">
                <a:solidFill>
                  <a:schemeClr val="dk1"/>
                </a:solidFill>
              </a:rPr>
              <a:t>She receives special education supports and services.  </a:t>
            </a:r>
          </a:p>
          <a:p>
            <a:pPr indent="12064" lvl="0" marL="0" marR="0" rtl="0" algn="l">
              <a:lnSpc>
                <a:spcPct val="90000"/>
              </a:lnSpc>
              <a:spcBef>
                <a:spcPts val="518"/>
              </a:spcBef>
              <a:spcAft>
                <a:spcPts val="0"/>
              </a:spcAft>
              <a:buClr>
                <a:schemeClr val="dk1"/>
              </a:buClr>
              <a:buSzPct val="100000"/>
              <a:buFont typeface="Calibri"/>
              <a:buChar char="•"/>
            </a:pPr>
            <a:r>
              <a:rPr b="0" i="0" lang="en-US" u="none" cap="none" strike="noStrike">
                <a:solidFill>
                  <a:schemeClr val="dk1"/>
                </a:solidFill>
              </a:rPr>
              <a:t>I have a student in my class who </a:t>
            </a:r>
            <a:r>
              <a:rPr lang="en-US"/>
              <a:t>uses</a:t>
            </a:r>
            <a:r>
              <a:rPr lang="en-US"/>
              <a:t> visual supports</a:t>
            </a:r>
            <a:r>
              <a:rPr b="0" i="0" lang="en-US" u="none" cap="none" strike="noStrike">
                <a:solidFill>
                  <a:schemeClr val="dk1"/>
                </a:solidFill>
              </a:rPr>
              <a:t> </a:t>
            </a:r>
          </a:p>
          <a:p>
            <a:pPr indent="12064" lvl="0" marL="0" marR="0" rtl="0" algn="l">
              <a:lnSpc>
                <a:spcPct val="90000"/>
              </a:lnSpc>
              <a:spcBef>
                <a:spcPts val="518"/>
              </a:spcBef>
              <a:spcAft>
                <a:spcPts val="0"/>
              </a:spcAft>
              <a:buClr>
                <a:schemeClr val="dk1"/>
              </a:buClr>
              <a:buSzPct val="100000"/>
              <a:buFont typeface="Calibri"/>
              <a:buChar char="•"/>
            </a:pPr>
            <a:r>
              <a:rPr lang="en-US"/>
              <a:t>He communicates with specific behaviors</a:t>
            </a:r>
          </a:p>
          <a:p>
            <a:pPr indent="0" lvl="0" marL="0" marR="0" rtl="0" algn="l">
              <a:lnSpc>
                <a:spcPct val="90000"/>
              </a:lnSpc>
              <a:spcBef>
                <a:spcPts val="444"/>
              </a:spcBef>
              <a:buClr>
                <a:schemeClr val="dk1"/>
              </a:buClr>
              <a:buSzPct val="100909"/>
              <a:buFont typeface="Arial"/>
              <a:buNone/>
            </a:pPr>
            <a:r>
              <a:t/>
            </a:r>
            <a:endParaRPr b="0" i="0" sz="2220" u="none" cap="none" strike="noStrike">
              <a:solidFill>
                <a:schemeClr val="dk1"/>
              </a:solidFill>
              <a:latin typeface="Cabin"/>
              <a:ea typeface="Cabin"/>
              <a:cs typeface="Cabin"/>
              <a:sym typeface="Cabin"/>
            </a:endParaRPr>
          </a:p>
        </p:txBody>
      </p:sp>
      <p:pic>
        <p:nvPicPr>
          <p:cNvPr id="335" name="Shape 335"/>
          <p:cNvPicPr preferRelativeResize="0"/>
          <p:nvPr/>
        </p:nvPicPr>
        <p:blipFill rotWithShape="1">
          <a:blip r:embed="rId3">
            <a:alphaModFix/>
          </a:blip>
          <a:srcRect b="0" l="0" r="0" t="0"/>
          <a:stretch/>
        </p:blipFill>
        <p:spPr>
          <a:xfrm>
            <a:off x="2289305" y="4515044"/>
            <a:ext cx="2355299" cy="2464500"/>
          </a:xfrm>
          <a:prstGeom prst="rect">
            <a:avLst/>
          </a:prstGeom>
          <a:noFill/>
          <a:ln>
            <a:noFill/>
          </a:ln>
        </p:spPr>
      </p:pic>
      <p:pic>
        <p:nvPicPr>
          <p:cNvPr id="336" name="Shape 336"/>
          <p:cNvPicPr preferRelativeResize="0"/>
          <p:nvPr/>
        </p:nvPicPr>
        <p:blipFill rotWithShape="1">
          <a:blip r:embed="rId4">
            <a:alphaModFix/>
          </a:blip>
          <a:srcRect b="0" l="0" r="0" t="0"/>
          <a:stretch/>
        </p:blipFill>
        <p:spPr>
          <a:xfrm rot="-193017">
            <a:off x="2823087" y="5235945"/>
            <a:ext cx="709074" cy="1088172"/>
          </a:xfrm>
          <a:prstGeom prst="rect">
            <a:avLst/>
          </a:prstGeom>
          <a:noFill/>
          <a:ln>
            <a:noFill/>
          </a:ln>
        </p:spPr>
      </p:pic>
      <p:sp>
        <p:nvSpPr>
          <p:cNvPr id="337" name="Shape 337"/>
          <p:cNvSpPr txBox="1"/>
          <p:nvPr/>
        </p:nvSpPr>
        <p:spPr>
          <a:xfrm rot="-181685">
            <a:off x="2826623" y="5323889"/>
            <a:ext cx="946051" cy="618828"/>
          </a:xfrm>
          <a:prstGeom prst="rect">
            <a:avLst/>
          </a:prstGeom>
          <a:noFill/>
          <a:ln>
            <a:noFill/>
          </a:ln>
        </p:spPr>
        <p:txBody>
          <a:bodyPr anchorCtr="0" anchor="t" bIns="32100" lIns="64200" rIns="64200" tIns="32100">
            <a:noAutofit/>
          </a:bodyPr>
          <a:lstStyle/>
          <a:p>
            <a:pPr indent="0" lvl="0" marL="0" marR="0" rtl="0" algn="l">
              <a:spcBef>
                <a:spcPts val="0"/>
              </a:spcBef>
              <a:buSzPct val="25000"/>
              <a:buNone/>
            </a:pPr>
            <a:r>
              <a:rPr lang="en-US" sz="3600">
                <a:solidFill>
                  <a:srgbClr val="000000"/>
                </a:solidFill>
                <a:latin typeface="Cabin"/>
                <a:ea typeface="Cabin"/>
                <a:cs typeface="Cabin"/>
                <a:sym typeface="Cabin"/>
              </a:rPr>
              <a:t>IEP</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2" name="Shape 342"/>
        <p:cNvGrpSpPr/>
        <p:nvPr/>
      </p:nvGrpSpPr>
      <p:grpSpPr>
        <a:xfrm>
          <a:off x="0" y="0"/>
          <a:ext cx="0" cy="0"/>
          <a:chOff x="0" y="0"/>
          <a:chExt cx="0" cy="0"/>
        </a:xfrm>
      </p:grpSpPr>
      <p:sp>
        <p:nvSpPr>
          <p:cNvPr id="343" name="Shape 343"/>
          <p:cNvSpPr txBox="1"/>
          <p:nvPr>
            <p:ph type="title"/>
          </p:nvPr>
        </p:nvSpPr>
        <p:spPr>
          <a:xfrm>
            <a:off x="311700" y="593366"/>
            <a:ext cx="8520600" cy="763500"/>
          </a:xfrm>
          <a:prstGeom prst="rect">
            <a:avLst/>
          </a:prstGeom>
        </p:spPr>
        <p:txBody>
          <a:bodyPr anchorCtr="0" anchor="t" bIns="91425" lIns="91425" rIns="91425" tIns="91425">
            <a:noAutofit/>
          </a:bodyPr>
          <a:lstStyle/>
          <a:p>
            <a:pPr lvl="0">
              <a:spcBef>
                <a:spcPts val="0"/>
              </a:spcBef>
              <a:buNone/>
            </a:pPr>
            <a:r>
              <a:rPr b="1" lang="en-US">
                <a:latin typeface="Calibri"/>
                <a:ea typeface="Calibri"/>
                <a:cs typeface="Calibri"/>
                <a:sym typeface="Calibri"/>
              </a:rPr>
              <a:t>ALL in - Focus on team development </a:t>
            </a:r>
          </a:p>
        </p:txBody>
      </p:sp>
      <p:pic>
        <p:nvPicPr>
          <p:cNvPr id="344" name="Shape 344"/>
          <p:cNvPicPr preferRelativeResize="0"/>
          <p:nvPr/>
        </p:nvPicPr>
        <p:blipFill>
          <a:blip r:embed="rId3">
            <a:alphaModFix/>
          </a:blip>
          <a:stretch>
            <a:fillRect/>
          </a:stretch>
        </p:blipFill>
        <p:spPr>
          <a:xfrm>
            <a:off x="2555200" y="1258991"/>
            <a:ext cx="4386352" cy="519633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9" name="Shape 349"/>
        <p:cNvGrpSpPr/>
        <p:nvPr/>
      </p:nvGrpSpPr>
      <p:grpSpPr>
        <a:xfrm>
          <a:off x="0" y="0"/>
          <a:ext cx="0" cy="0"/>
          <a:chOff x="0" y="0"/>
          <a:chExt cx="0" cy="0"/>
        </a:xfrm>
      </p:grpSpPr>
      <p:sp>
        <p:nvSpPr>
          <p:cNvPr id="350" name="Shape 350"/>
          <p:cNvSpPr txBox="1"/>
          <p:nvPr>
            <p:ph type="title"/>
          </p:nvPr>
        </p:nvSpPr>
        <p:spPr>
          <a:xfrm>
            <a:off x="457200" y="-12"/>
            <a:ext cx="8229600" cy="1143000"/>
          </a:xfrm>
          <a:prstGeom prst="rect">
            <a:avLst/>
          </a:prstGeom>
        </p:spPr>
        <p:txBody>
          <a:bodyPr anchorCtr="0" anchor="ctr" bIns="91425" lIns="91425" rIns="91425" tIns="91425">
            <a:noAutofit/>
          </a:bodyPr>
          <a:lstStyle/>
          <a:p>
            <a:pPr lvl="0">
              <a:spcBef>
                <a:spcPts val="0"/>
              </a:spcBef>
              <a:buNone/>
            </a:pPr>
            <a:r>
              <a:rPr lang="en-US"/>
              <a:t>What is Your Social Identity Profile?</a:t>
            </a:r>
          </a:p>
        </p:txBody>
      </p:sp>
      <p:pic>
        <p:nvPicPr>
          <p:cNvPr id="351" name="Shape 351"/>
          <p:cNvPicPr preferRelativeResize="0"/>
          <p:nvPr/>
        </p:nvPicPr>
        <p:blipFill>
          <a:blip r:embed="rId3">
            <a:alphaModFix/>
          </a:blip>
          <a:stretch>
            <a:fillRect/>
          </a:stretch>
        </p:blipFill>
        <p:spPr>
          <a:xfrm>
            <a:off x="529211" y="1066800"/>
            <a:ext cx="8085575" cy="5715000"/>
          </a:xfrm>
          <a:prstGeom prst="rect">
            <a:avLst/>
          </a:prstGeom>
          <a:noFill/>
          <a:ln>
            <a:noFill/>
          </a:ln>
        </p:spPr>
      </p:pic>
      <p:sp>
        <p:nvSpPr>
          <p:cNvPr id="352" name="Shape 352"/>
          <p:cNvSpPr txBox="1"/>
          <p:nvPr/>
        </p:nvSpPr>
        <p:spPr>
          <a:xfrm>
            <a:off x="6975425" y="6520100"/>
            <a:ext cx="1811700" cy="261600"/>
          </a:xfrm>
          <a:prstGeom prst="rect">
            <a:avLst/>
          </a:prstGeom>
          <a:noFill/>
          <a:ln>
            <a:noFill/>
          </a:ln>
        </p:spPr>
        <p:txBody>
          <a:bodyPr anchorCtr="0" anchor="t" bIns="91425" lIns="91425" rIns="91425" tIns="91425">
            <a:noAutofit/>
          </a:bodyPr>
          <a:lstStyle/>
          <a:p>
            <a:pPr lvl="0">
              <a:spcBef>
                <a:spcPts val="0"/>
              </a:spcBef>
              <a:buNone/>
            </a:pPr>
            <a:r>
              <a:rPr lang="en-US"/>
              <a:t>Chavez-Korell, S. </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56" name="Shape 356"/>
        <p:cNvGrpSpPr/>
        <p:nvPr/>
      </p:nvGrpSpPr>
      <p:grpSpPr>
        <a:xfrm>
          <a:off x="0" y="0"/>
          <a:ext cx="0" cy="0"/>
          <a:chOff x="0" y="0"/>
          <a:chExt cx="0" cy="0"/>
        </a:xfrm>
      </p:grpSpPr>
      <p:sp>
        <p:nvSpPr>
          <p:cNvPr id="357" name="Shape 357"/>
          <p:cNvSpPr txBox="1"/>
          <p:nvPr>
            <p:ph type="title"/>
          </p:nvPr>
        </p:nvSpPr>
        <p:spPr>
          <a:xfrm>
            <a:off x="990600" y="609600"/>
            <a:ext cx="7315200" cy="5454300"/>
          </a:xfrm>
          <a:prstGeom prst="rect">
            <a:avLst/>
          </a:prstGeom>
          <a:solidFill>
            <a:srgbClr val="FFFFFF"/>
          </a:solidFill>
        </p:spPr>
        <p:txBody>
          <a:bodyPr anchorCtr="0" anchor="ctr" bIns="91425" lIns="91425" rIns="91425" tIns="91425">
            <a:noAutofit/>
          </a:bodyPr>
          <a:lstStyle/>
          <a:p>
            <a:pPr lvl="0">
              <a:spcBef>
                <a:spcPts val="0"/>
              </a:spcBef>
              <a:buNone/>
            </a:pPr>
            <a:r>
              <a:rPr lang="en-US" sz="4800">
                <a:solidFill>
                  <a:srgbClr val="000000"/>
                </a:solidFill>
                <a:latin typeface="Calibri"/>
                <a:ea typeface="Calibri"/>
                <a:cs typeface="Calibri"/>
                <a:sym typeface="Calibri"/>
              </a:rPr>
              <a:t>Professionals involved in the planning process must mirror learners receiving instruction.  If learners do not have representation  </a:t>
            </a:r>
          </a:p>
          <a:p>
            <a:pPr indent="457200" lvl="0" marL="1371600">
              <a:spcBef>
                <a:spcPts val="0"/>
              </a:spcBef>
              <a:buNone/>
            </a:pPr>
            <a:r>
              <a:rPr lang="en-US" sz="4800">
                <a:solidFill>
                  <a:srgbClr val="000000"/>
                </a:solidFill>
                <a:latin typeface="Calibri"/>
                <a:ea typeface="Calibri"/>
                <a:cs typeface="Calibri"/>
                <a:sym typeface="Calibri"/>
              </a:rPr>
              <a:t>FIND SOMEONE!</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5" name="Shape 235"/>
        <p:cNvGrpSpPr/>
        <p:nvPr/>
      </p:nvGrpSpPr>
      <p:grpSpPr>
        <a:xfrm>
          <a:off x="0" y="0"/>
          <a:ext cx="0" cy="0"/>
          <a:chOff x="0" y="0"/>
          <a:chExt cx="0" cy="0"/>
        </a:xfrm>
      </p:grpSpPr>
      <p:sp>
        <p:nvSpPr>
          <p:cNvPr id="236" name="Shape 236"/>
          <p:cNvSpPr txBox="1"/>
          <p:nvPr>
            <p:ph type="title"/>
          </p:nvPr>
        </p:nvSpPr>
        <p:spPr>
          <a:xfrm>
            <a:off x="311700" y="593377"/>
            <a:ext cx="8520600" cy="972900"/>
          </a:xfrm>
          <a:prstGeom prst="rect">
            <a:avLst/>
          </a:prstGeom>
        </p:spPr>
        <p:txBody>
          <a:bodyPr anchorCtr="0" anchor="t" bIns="91425" lIns="91425" rIns="91425" tIns="91425">
            <a:noAutofit/>
          </a:bodyPr>
          <a:lstStyle/>
          <a:p>
            <a:pPr lvl="0">
              <a:spcBef>
                <a:spcPts val="0"/>
              </a:spcBef>
              <a:buNone/>
            </a:pPr>
            <a:r>
              <a:rPr b="1" lang="en-US">
                <a:latin typeface="Calibri"/>
                <a:ea typeface="Calibri"/>
                <a:cs typeface="Calibri"/>
                <a:sym typeface="Calibri"/>
              </a:rPr>
              <a:t>ALL in - Focus on inclusive district practices (non-negotiables)  </a:t>
            </a:r>
          </a:p>
        </p:txBody>
      </p:sp>
      <p:pic>
        <p:nvPicPr>
          <p:cNvPr id="237" name="Shape 237"/>
          <p:cNvPicPr preferRelativeResize="0"/>
          <p:nvPr/>
        </p:nvPicPr>
        <p:blipFill>
          <a:blip r:embed="rId3">
            <a:alphaModFix/>
          </a:blip>
          <a:stretch>
            <a:fillRect/>
          </a:stretch>
        </p:blipFill>
        <p:spPr>
          <a:xfrm>
            <a:off x="3207325" y="1342991"/>
            <a:ext cx="3378112" cy="519633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1" name="Shape 361"/>
        <p:cNvGrpSpPr/>
        <p:nvPr/>
      </p:nvGrpSpPr>
      <p:grpSpPr>
        <a:xfrm>
          <a:off x="0" y="0"/>
          <a:ext cx="0" cy="0"/>
          <a:chOff x="0" y="0"/>
          <a:chExt cx="0" cy="0"/>
        </a:xfrm>
      </p:grpSpPr>
      <p:sp>
        <p:nvSpPr>
          <p:cNvPr id="362" name="Shape 362"/>
          <p:cNvSpPr txBox="1"/>
          <p:nvPr>
            <p:ph type="title"/>
          </p:nvPr>
        </p:nvSpPr>
        <p:spPr>
          <a:xfrm>
            <a:off x="490250" y="701800"/>
            <a:ext cx="5618700" cy="5454300"/>
          </a:xfrm>
          <a:prstGeom prst="rect">
            <a:avLst/>
          </a:prstGeom>
        </p:spPr>
        <p:txBody>
          <a:bodyPr anchorCtr="0" anchor="ctr" bIns="91425" lIns="91425" rIns="91425" tIns="91425">
            <a:noAutofit/>
          </a:bodyPr>
          <a:lstStyle/>
          <a:p>
            <a:pPr lvl="0">
              <a:spcBef>
                <a:spcPts val="0"/>
              </a:spcBef>
              <a:buNone/>
            </a:pPr>
            <a:r>
              <a:t/>
            </a:r>
            <a:endParaRPr/>
          </a:p>
        </p:txBody>
      </p:sp>
      <p:pic>
        <p:nvPicPr>
          <p:cNvPr id="363" name="Shape 363"/>
          <p:cNvPicPr preferRelativeResize="0"/>
          <p:nvPr/>
        </p:nvPicPr>
        <p:blipFill>
          <a:blip r:embed="rId3">
            <a:alphaModFix/>
          </a:blip>
          <a:stretch>
            <a:fillRect/>
          </a:stretch>
        </p:blipFill>
        <p:spPr>
          <a:xfrm>
            <a:off x="-76200" y="4725"/>
            <a:ext cx="9220200" cy="6848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8" name="Shape 368"/>
        <p:cNvGrpSpPr/>
        <p:nvPr/>
      </p:nvGrpSpPr>
      <p:grpSpPr>
        <a:xfrm>
          <a:off x="0" y="0"/>
          <a:ext cx="0" cy="0"/>
          <a:chOff x="0" y="0"/>
          <a:chExt cx="0" cy="0"/>
        </a:xfrm>
      </p:grpSpPr>
      <p:sp>
        <p:nvSpPr>
          <p:cNvPr id="369" name="Shape 369"/>
          <p:cNvSpPr txBox="1"/>
          <p:nvPr>
            <p:ph type="title"/>
          </p:nvPr>
        </p:nvSpPr>
        <p:spPr>
          <a:xfrm>
            <a:off x="457200" y="274637"/>
            <a:ext cx="8229600" cy="1143000"/>
          </a:xfrm>
          <a:prstGeom prst="rect">
            <a:avLst/>
          </a:prstGeom>
        </p:spPr>
        <p:txBody>
          <a:bodyPr anchorCtr="0" anchor="ctr" bIns="91425" lIns="91425" rIns="91425" tIns="91425">
            <a:noAutofit/>
          </a:bodyPr>
          <a:lstStyle/>
          <a:p>
            <a:pPr lvl="0">
              <a:spcBef>
                <a:spcPts val="0"/>
              </a:spcBef>
              <a:buNone/>
            </a:pPr>
            <a:r>
              <a:rPr lang="en-US"/>
              <a:t>WITHOUT KNOWLEDGE schools have a culture of marginalization </a:t>
            </a:r>
          </a:p>
        </p:txBody>
      </p:sp>
      <p:sp>
        <p:nvSpPr>
          <p:cNvPr id="370" name="Shape 370"/>
          <p:cNvSpPr txBox="1"/>
          <p:nvPr>
            <p:ph idx="1" type="body"/>
          </p:nvPr>
        </p:nvSpPr>
        <p:spPr>
          <a:xfrm>
            <a:off x="1083750" y="1613625"/>
            <a:ext cx="6784500" cy="4526100"/>
          </a:xfrm>
          <a:prstGeom prst="rect">
            <a:avLst/>
          </a:prstGeom>
        </p:spPr>
        <p:txBody>
          <a:bodyPr anchorCtr="0" anchor="t" bIns="91425" lIns="91425" rIns="91425" tIns="91425">
            <a:noAutofit/>
          </a:bodyPr>
          <a:lstStyle/>
          <a:p>
            <a:pPr indent="0" lvl="0" marL="0" rtl="0">
              <a:lnSpc>
                <a:spcPct val="150000"/>
              </a:lnSpc>
              <a:spcBef>
                <a:spcPts val="0"/>
              </a:spcBef>
              <a:buNone/>
            </a:pPr>
            <a:r>
              <a:rPr lang="en-US" sz="3600">
                <a:solidFill>
                  <a:srgbClr val="000000"/>
                </a:solidFill>
              </a:rPr>
              <a:t>By:</a:t>
            </a:r>
          </a:p>
          <a:p>
            <a:pPr indent="-457200" lvl="0" marL="457200" rtl="0">
              <a:lnSpc>
                <a:spcPct val="115000"/>
              </a:lnSpc>
              <a:spcBef>
                <a:spcPts val="0"/>
              </a:spcBef>
              <a:buSzPct val="100000"/>
              <a:buFont typeface="Calibri"/>
            </a:pPr>
            <a:r>
              <a:rPr lang="en-US" sz="3600"/>
              <a:t>ability</a:t>
            </a:r>
            <a:r>
              <a:rPr lang="en-US" sz="3600">
                <a:solidFill>
                  <a:srgbClr val="000000"/>
                </a:solidFill>
              </a:rPr>
              <a:t> </a:t>
            </a:r>
          </a:p>
          <a:p>
            <a:pPr indent="-457200" lvl="0" marL="457200" rtl="0">
              <a:lnSpc>
                <a:spcPct val="115000"/>
              </a:lnSpc>
              <a:spcBef>
                <a:spcPts val="0"/>
              </a:spcBef>
              <a:buClr>
                <a:srgbClr val="000000"/>
              </a:buClr>
              <a:buSzPct val="100000"/>
              <a:buFont typeface="Calibri"/>
            </a:pPr>
            <a:r>
              <a:rPr lang="en-US" sz="3600">
                <a:solidFill>
                  <a:srgbClr val="000000"/>
                </a:solidFill>
              </a:rPr>
              <a:t>race</a:t>
            </a:r>
          </a:p>
          <a:p>
            <a:pPr indent="-457200" lvl="0" marL="457200" rtl="0">
              <a:lnSpc>
                <a:spcPct val="115000"/>
              </a:lnSpc>
              <a:spcBef>
                <a:spcPts val="0"/>
              </a:spcBef>
              <a:buClr>
                <a:srgbClr val="000000"/>
              </a:buClr>
              <a:buSzPct val="100000"/>
              <a:buFont typeface="Calibri"/>
            </a:pPr>
            <a:r>
              <a:rPr lang="en-US" sz="3600">
                <a:solidFill>
                  <a:srgbClr val="000000"/>
                </a:solidFill>
              </a:rPr>
              <a:t>disability</a:t>
            </a:r>
          </a:p>
          <a:p>
            <a:pPr indent="-457200" lvl="0" marL="457200" rtl="0">
              <a:lnSpc>
                <a:spcPct val="115000"/>
              </a:lnSpc>
              <a:spcBef>
                <a:spcPts val="0"/>
              </a:spcBef>
              <a:buClr>
                <a:srgbClr val="000000"/>
              </a:buClr>
              <a:buSzPct val="100000"/>
              <a:buFont typeface="Calibri"/>
            </a:pPr>
            <a:r>
              <a:rPr lang="en-US" sz="3600">
                <a:solidFill>
                  <a:srgbClr val="000000"/>
                </a:solidFill>
              </a:rPr>
              <a:t>language</a:t>
            </a:r>
          </a:p>
          <a:p>
            <a:pPr indent="-457200" lvl="0" marL="457200" rtl="0">
              <a:lnSpc>
                <a:spcPct val="115000"/>
              </a:lnSpc>
              <a:spcBef>
                <a:spcPts val="0"/>
              </a:spcBef>
              <a:buClr>
                <a:srgbClr val="000000"/>
              </a:buClr>
              <a:buSzPct val="100000"/>
              <a:buFont typeface="Calibri"/>
            </a:pPr>
            <a:r>
              <a:rPr lang="en-US" sz="3600">
                <a:solidFill>
                  <a:srgbClr val="000000"/>
                </a:solidFill>
              </a:rPr>
              <a:t>social class</a:t>
            </a:r>
          </a:p>
          <a:p>
            <a:pPr indent="-457200" lvl="0" marL="457200" rtl="0">
              <a:lnSpc>
                <a:spcPct val="115000"/>
              </a:lnSpc>
              <a:spcBef>
                <a:spcPts val="0"/>
              </a:spcBef>
              <a:buClr>
                <a:srgbClr val="000000"/>
              </a:buClr>
              <a:buSzPct val="100000"/>
              <a:buFont typeface="Calibri"/>
            </a:pPr>
            <a:r>
              <a:rPr lang="en-US" sz="3600">
                <a:solidFill>
                  <a:srgbClr val="000000"/>
                </a:solidFill>
              </a:rPr>
              <a:t>social emotional wellness</a:t>
            </a:r>
          </a:p>
        </p:txBody>
      </p:sp>
      <p:sp>
        <p:nvSpPr>
          <p:cNvPr id="371" name="Shape 371"/>
          <p:cNvSpPr txBox="1"/>
          <p:nvPr/>
        </p:nvSpPr>
        <p:spPr>
          <a:xfrm>
            <a:off x="5210075" y="4986250"/>
            <a:ext cx="1744500" cy="174600"/>
          </a:xfrm>
          <a:prstGeom prst="rect">
            <a:avLst/>
          </a:prstGeom>
          <a:noFill/>
          <a:ln>
            <a:noFill/>
          </a:ln>
        </p:spPr>
        <p:txBody>
          <a:bodyPr anchorCtr="0" anchor="t" bIns="91425" lIns="91425" rIns="91425" tIns="91425">
            <a:noAutofit/>
          </a:bodyPr>
          <a:lstStyle/>
          <a:p>
            <a:pPr lvl="0" rtl="0">
              <a:spcBef>
                <a:spcPts val="0"/>
              </a:spcBef>
              <a:buNone/>
            </a:pPr>
            <a:r>
              <a:rPr lang="en-US"/>
              <a:t>Frattura, E. , 2012</a:t>
            </a:r>
          </a:p>
        </p:txBody>
      </p:sp>
      <p:pic>
        <p:nvPicPr>
          <p:cNvPr id="372" name="Shape 372"/>
          <p:cNvPicPr preferRelativeResize="0"/>
          <p:nvPr/>
        </p:nvPicPr>
        <p:blipFill>
          <a:blip r:embed="rId3">
            <a:alphaModFix/>
          </a:blip>
          <a:stretch>
            <a:fillRect/>
          </a:stretch>
        </p:blipFill>
        <p:spPr>
          <a:xfrm>
            <a:off x="4296400" y="1907750"/>
            <a:ext cx="3571850" cy="29190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7" name="Shape 377"/>
        <p:cNvGrpSpPr/>
        <p:nvPr/>
      </p:nvGrpSpPr>
      <p:grpSpPr>
        <a:xfrm>
          <a:off x="0" y="0"/>
          <a:ext cx="0" cy="0"/>
          <a:chOff x="0" y="0"/>
          <a:chExt cx="0" cy="0"/>
        </a:xfrm>
      </p:grpSpPr>
      <p:pic>
        <p:nvPicPr>
          <p:cNvPr id="378" name="Shape 378"/>
          <p:cNvPicPr preferRelativeResize="0"/>
          <p:nvPr/>
        </p:nvPicPr>
        <p:blipFill>
          <a:blip r:embed="rId3">
            <a:alphaModFix/>
          </a:blip>
          <a:stretch>
            <a:fillRect/>
          </a:stretch>
        </p:blipFill>
        <p:spPr>
          <a:xfrm>
            <a:off x="2744100" y="4033124"/>
            <a:ext cx="2829799" cy="2312600"/>
          </a:xfrm>
          <a:prstGeom prst="rect">
            <a:avLst/>
          </a:prstGeom>
          <a:noFill/>
          <a:ln>
            <a:noFill/>
          </a:ln>
        </p:spPr>
      </p:pic>
      <p:sp>
        <p:nvSpPr>
          <p:cNvPr id="379" name="Shape 379"/>
          <p:cNvSpPr txBox="1"/>
          <p:nvPr/>
        </p:nvSpPr>
        <p:spPr>
          <a:xfrm>
            <a:off x="3195500" y="6408900"/>
            <a:ext cx="1744500" cy="174600"/>
          </a:xfrm>
          <a:prstGeom prst="rect">
            <a:avLst/>
          </a:prstGeom>
          <a:noFill/>
          <a:ln>
            <a:noFill/>
          </a:ln>
        </p:spPr>
        <p:txBody>
          <a:bodyPr anchorCtr="0" anchor="t" bIns="91425" lIns="91425" rIns="91425" tIns="91425">
            <a:noAutofit/>
          </a:bodyPr>
          <a:lstStyle/>
          <a:p>
            <a:pPr lvl="0">
              <a:spcBef>
                <a:spcPts val="0"/>
              </a:spcBef>
              <a:buNone/>
            </a:pPr>
            <a:r>
              <a:rPr lang="en-US"/>
              <a:t>Frattura, E. , 2012</a:t>
            </a:r>
          </a:p>
        </p:txBody>
      </p:sp>
      <p:sp>
        <p:nvSpPr>
          <p:cNvPr id="380" name="Shape 380"/>
          <p:cNvSpPr txBox="1"/>
          <p:nvPr>
            <p:ph type="title"/>
          </p:nvPr>
        </p:nvSpPr>
        <p:spPr>
          <a:xfrm>
            <a:off x="311700" y="198516"/>
            <a:ext cx="8520600" cy="763500"/>
          </a:xfrm>
          <a:prstGeom prst="rect">
            <a:avLst/>
          </a:prstGeom>
        </p:spPr>
        <p:txBody>
          <a:bodyPr anchorCtr="0" anchor="t" bIns="91425" lIns="91425" rIns="91425" tIns="91425">
            <a:noAutofit/>
          </a:bodyPr>
          <a:lstStyle/>
          <a:p>
            <a:pPr lvl="0" algn="ctr">
              <a:spcBef>
                <a:spcPts val="0"/>
              </a:spcBef>
              <a:buNone/>
            </a:pPr>
            <a:r>
              <a:rPr lang="en-US" sz="3600">
                <a:latin typeface="Calibri"/>
                <a:ea typeface="Calibri"/>
                <a:cs typeface="Calibri"/>
                <a:sym typeface="Calibri"/>
              </a:rPr>
              <a:t>Perspectives from the field</a:t>
            </a:r>
          </a:p>
        </p:txBody>
      </p:sp>
      <p:sp>
        <p:nvSpPr>
          <p:cNvPr id="381" name="Shape 381"/>
          <p:cNvSpPr txBox="1"/>
          <p:nvPr>
            <p:ph idx="1" type="body"/>
          </p:nvPr>
        </p:nvSpPr>
        <p:spPr>
          <a:xfrm>
            <a:off x="249350" y="1425824"/>
            <a:ext cx="3999900" cy="5046900"/>
          </a:xfrm>
          <a:prstGeom prst="rect">
            <a:avLst/>
          </a:prstGeom>
        </p:spPr>
        <p:txBody>
          <a:bodyPr anchorCtr="0" anchor="t" bIns="91425" lIns="91425" rIns="91425" tIns="91425">
            <a:noAutofit/>
          </a:bodyPr>
          <a:lstStyle/>
          <a:p>
            <a:pPr lvl="0">
              <a:spcBef>
                <a:spcPts val="0"/>
              </a:spcBef>
              <a:buNone/>
            </a:pPr>
            <a:r>
              <a:rPr b="1" lang="en-US" u="sng">
                <a:latin typeface="Calibri"/>
                <a:ea typeface="Calibri"/>
                <a:cs typeface="Calibri"/>
                <a:sym typeface="Calibri"/>
              </a:rPr>
              <a:t>Content </a:t>
            </a:r>
            <a:r>
              <a:rPr b="1" lang="en-US" u="sng">
                <a:latin typeface="Calibri"/>
                <a:ea typeface="Calibri"/>
                <a:cs typeface="Calibri"/>
                <a:sym typeface="Calibri"/>
              </a:rPr>
              <a:t>Specialist</a:t>
            </a:r>
            <a:r>
              <a:rPr b="1" lang="en-US" u="sng">
                <a:latin typeface="Calibri"/>
                <a:ea typeface="Calibri"/>
                <a:cs typeface="Calibri"/>
                <a:sym typeface="Calibri"/>
              </a:rPr>
              <a:t> </a:t>
            </a:r>
            <a:r>
              <a:rPr b="1" lang="en-US">
                <a:latin typeface="Calibri"/>
                <a:ea typeface="Calibri"/>
                <a:cs typeface="Calibri"/>
                <a:sym typeface="Calibri"/>
              </a:rPr>
              <a:t>Perspective:</a:t>
            </a:r>
          </a:p>
          <a:p>
            <a:pPr lvl="0">
              <a:lnSpc>
                <a:spcPct val="150000"/>
              </a:lnSpc>
              <a:spcBef>
                <a:spcPts val="0"/>
              </a:spcBef>
              <a:buNone/>
            </a:pPr>
            <a:r>
              <a:rPr lang="en-US">
                <a:latin typeface="Calibri"/>
                <a:ea typeface="Calibri"/>
                <a:cs typeface="Calibri"/>
                <a:sym typeface="Calibri"/>
              </a:rPr>
              <a:t>“I was not trained to meet the very specialized needs of learners with disabilities, so I rely on the intervention specialist to meet their needs.”  </a:t>
            </a:r>
          </a:p>
          <a:p>
            <a:pPr lvl="0">
              <a:spcBef>
                <a:spcPts val="0"/>
              </a:spcBef>
              <a:buNone/>
            </a:pPr>
            <a:r>
              <a:rPr b="1" i="1" lang="en-US">
                <a:latin typeface="Calibri"/>
                <a:ea typeface="Calibri"/>
                <a:cs typeface="Calibri"/>
                <a:sym typeface="Calibri"/>
              </a:rPr>
              <a:t>What does this look like?</a:t>
            </a:r>
          </a:p>
          <a:p>
            <a:pPr lvl="0">
              <a:lnSpc>
                <a:spcPct val="100000"/>
              </a:lnSpc>
              <a:spcBef>
                <a:spcPts val="0"/>
              </a:spcBef>
              <a:buNone/>
            </a:pPr>
            <a:r>
              <a:rPr lang="en-US">
                <a:latin typeface="Calibri"/>
                <a:ea typeface="Calibri"/>
                <a:cs typeface="Calibri"/>
                <a:sym typeface="Calibri"/>
              </a:rPr>
              <a:t>“Usually, we begin the class together </a:t>
            </a:r>
          </a:p>
          <a:p>
            <a:pPr lvl="0">
              <a:lnSpc>
                <a:spcPct val="100000"/>
              </a:lnSpc>
              <a:spcBef>
                <a:spcPts val="0"/>
              </a:spcBef>
              <a:buNone/>
            </a:pPr>
            <a:r>
              <a:rPr lang="en-US">
                <a:latin typeface="Calibri"/>
                <a:ea typeface="Calibri"/>
                <a:cs typeface="Calibri"/>
                <a:sym typeface="Calibri"/>
              </a:rPr>
              <a:t>and then the IS takes those with</a:t>
            </a:r>
          </a:p>
          <a:p>
            <a:pPr lvl="0">
              <a:lnSpc>
                <a:spcPct val="100000"/>
              </a:lnSpc>
              <a:spcBef>
                <a:spcPts val="0"/>
              </a:spcBef>
              <a:buNone/>
            </a:pPr>
            <a:r>
              <a:rPr lang="en-US">
                <a:latin typeface="Calibri"/>
                <a:ea typeface="Calibri"/>
                <a:cs typeface="Calibri"/>
                <a:sym typeface="Calibri"/>
              </a:rPr>
              <a:t>IEP’s out to re-teach and </a:t>
            </a:r>
          </a:p>
          <a:p>
            <a:pPr lvl="0" rtl="0">
              <a:lnSpc>
                <a:spcPct val="100000"/>
              </a:lnSpc>
              <a:spcBef>
                <a:spcPts val="0"/>
              </a:spcBef>
              <a:buNone/>
            </a:pPr>
            <a:r>
              <a:rPr lang="en-US">
                <a:latin typeface="Calibri"/>
                <a:ea typeface="Calibri"/>
                <a:cs typeface="Calibri"/>
                <a:sym typeface="Calibri"/>
              </a:rPr>
              <a:t>complete the lesson”</a:t>
            </a:r>
          </a:p>
          <a:p>
            <a:pPr lvl="0" rtl="0">
              <a:lnSpc>
                <a:spcPct val="100000"/>
              </a:lnSpc>
              <a:spcBef>
                <a:spcPts val="0"/>
              </a:spcBef>
              <a:buNone/>
            </a:pPr>
            <a:r>
              <a:t/>
            </a:r>
            <a:endParaRPr>
              <a:latin typeface="Calibri"/>
              <a:ea typeface="Calibri"/>
              <a:cs typeface="Calibri"/>
              <a:sym typeface="Calibri"/>
            </a:endParaRPr>
          </a:p>
          <a:p>
            <a:pPr lvl="0" rtl="0">
              <a:lnSpc>
                <a:spcPct val="100000"/>
              </a:lnSpc>
              <a:spcBef>
                <a:spcPts val="0"/>
              </a:spcBef>
              <a:buNone/>
            </a:pPr>
            <a:r>
              <a:rPr lang="en-US">
                <a:latin typeface="Calibri"/>
                <a:ea typeface="Calibri"/>
                <a:cs typeface="Calibri"/>
                <a:sym typeface="Calibri"/>
              </a:rPr>
              <a:t>“I don’t want the pace of some to </a:t>
            </a:r>
          </a:p>
          <a:p>
            <a:pPr lvl="0">
              <a:lnSpc>
                <a:spcPct val="100000"/>
              </a:lnSpc>
              <a:spcBef>
                <a:spcPts val="0"/>
              </a:spcBef>
              <a:buNone/>
            </a:pPr>
            <a:r>
              <a:rPr lang="en-US">
                <a:latin typeface="Calibri"/>
                <a:ea typeface="Calibri"/>
                <a:cs typeface="Calibri"/>
                <a:sym typeface="Calibri"/>
              </a:rPr>
              <a:t>slow down the pace for others”</a:t>
            </a:r>
          </a:p>
        </p:txBody>
      </p:sp>
      <p:sp>
        <p:nvSpPr>
          <p:cNvPr id="382" name="Shape 382"/>
          <p:cNvSpPr txBox="1"/>
          <p:nvPr>
            <p:ph idx="2" type="body"/>
          </p:nvPr>
        </p:nvSpPr>
        <p:spPr>
          <a:xfrm>
            <a:off x="4940000" y="1790533"/>
            <a:ext cx="3999900" cy="4555200"/>
          </a:xfrm>
          <a:prstGeom prst="rect">
            <a:avLst/>
          </a:prstGeom>
        </p:spPr>
        <p:txBody>
          <a:bodyPr anchorCtr="0" anchor="t" bIns="91425" lIns="91425" rIns="91425" tIns="91425">
            <a:noAutofit/>
          </a:bodyPr>
          <a:lstStyle/>
          <a:p>
            <a:pPr lvl="0">
              <a:spcBef>
                <a:spcPts val="0"/>
              </a:spcBef>
              <a:buNone/>
            </a:pPr>
            <a:r>
              <a:rPr b="1" i="1" lang="en-US">
                <a:latin typeface="Calibri"/>
                <a:ea typeface="Calibri"/>
                <a:cs typeface="Calibri"/>
                <a:sym typeface="Calibri"/>
              </a:rPr>
              <a:t>Intervention Specialist </a:t>
            </a:r>
            <a:r>
              <a:rPr b="1" lang="en-US">
                <a:latin typeface="Calibri"/>
                <a:ea typeface="Calibri"/>
                <a:cs typeface="Calibri"/>
                <a:sym typeface="Calibri"/>
              </a:rPr>
              <a:t>Perspective:</a:t>
            </a:r>
          </a:p>
          <a:p>
            <a:pPr lvl="0">
              <a:spcBef>
                <a:spcPts val="0"/>
              </a:spcBef>
              <a:buNone/>
            </a:pPr>
            <a:r>
              <a:rPr i="1" lang="en-US">
                <a:latin typeface="Calibri"/>
                <a:ea typeface="Calibri"/>
                <a:cs typeface="Calibri"/>
                <a:sym typeface="Calibri"/>
              </a:rPr>
              <a:t>“I am worried that my students will not have access to their IEP specified accommodations so I will just keep them in my room”</a:t>
            </a:r>
          </a:p>
          <a:p>
            <a:pPr lvl="0">
              <a:spcBef>
                <a:spcPts val="0"/>
              </a:spcBef>
              <a:buNone/>
            </a:pPr>
            <a:r>
              <a:rPr i="1" lang="en-US">
                <a:latin typeface="Calibri"/>
                <a:ea typeface="Calibri"/>
                <a:cs typeface="Calibri"/>
                <a:sym typeface="Calibri"/>
              </a:rPr>
              <a:t>“I am usually not sure what </a:t>
            </a:r>
            <a:r>
              <a:rPr i="1" lang="en-US">
                <a:latin typeface="Calibri"/>
                <a:ea typeface="Calibri"/>
                <a:cs typeface="Calibri"/>
                <a:sym typeface="Calibri"/>
              </a:rPr>
              <a:t>we'll</a:t>
            </a:r>
            <a:r>
              <a:rPr i="1" lang="en-US">
                <a:latin typeface="Calibri"/>
                <a:ea typeface="Calibri"/>
                <a:cs typeface="Calibri"/>
                <a:sym typeface="Calibri"/>
              </a:rPr>
              <a:t> be covering                        in each class </a:t>
            </a:r>
            <a:r>
              <a:rPr i="1" lang="en-US">
                <a:latin typeface="Calibri"/>
                <a:ea typeface="Calibri"/>
                <a:cs typeface="Calibri"/>
                <a:sym typeface="Calibri"/>
              </a:rPr>
              <a:t>from day to day</a:t>
            </a:r>
            <a:r>
              <a:rPr i="1" lang="en-US">
                <a:latin typeface="Calibri"/>
                <a:ea typeface="Calibri"/>
                <a:cs typeface="Calibri"/>
                <a:sym typeface="Calibri"/>
              </a:rPr>
              <a:t>.  I just try to walk around and help my kids”</a:t>
            </a:r>
          </a:p>
          <a:p>
            <a:pPr lvl="0" rtl="0">
              <a:spcBef>
                <a:spcPts val="0"/>
              </a:spcBef>
              <a:buNone/>
            </a:pPr>
            <a:r>
              <a:rPr i="1" lang="en-US">
                <a:latin typeface="Calibri"/>
                <a:ea typeface="Calibri"/>
                <a:cs typeface="Calibri"/>
                <a:sym typeface="Calibri"/>
              </a:rPr>
              <a:t>    “I feel like my job is to create materials on the fly                                                                                                                                                                    </a:t>
            </a:r>
          </a:p>
          <a:p>
            <a:pPr lvl="0">
              <a:spcBef>
                <a:spcPts val="0"/>
              </a:spcBef>
              <a:buNone/>
            </a:pPr>
            <a:r>
              <a:rPr b="1" lang="en-US">
                <a:latin typeface="Calibri"/>
                <a:ea typeface="Calibri"/>
                <a:cs typeface="Calibri"/>
                <a:sym typeface="Calibri"/>
              </a:rPr>
              <a:t>            </a:t>
            </a:r>
            <a:r>
              <a:rPr i="1" lang="en-US">
                <a:latin typeface="Calibri"/>
                <a:ea typeface="Calibri"/>
                <a:cs typeface="Calibri"/>
                <a:sym typeface="Calibri"/>
              </a:rPr>
              <a:t>when I see that my students are struggling</a:t>
            </a:r>
          </a:p>
          <a:p>
            <a:pPr lvl="0">
              <a:spcBef>
                <a:spcPts val="0"/>
              </a:spcBef>
              <a:buNone/>
            </a:pPr>
            <a:r>
              <a:rPr i="1" lang="en-US">
                <a:latin typeface="Calibri"/>
                <a:ea typeface="Calibri"/>
                <a:cs typeface="Calibri"/>
                <a:sym typeface="Calibri"/>
              </a:rPr>
              <a:t>		with the lesson.”</a:t>
            </a:r>
          </a:p>
          <a:p>
            <a:pPr lvl="0">
              <a:spcBef>
                <a:spcPts val="0"/>
              </a:spcBef>
              <a:buNone/>
            </a:pPr>
            <a:r>
              <a:rPr i="1" lang="en-US">
                <a:latin typeface="Calibri"/>
                <a:ea typeface="Calibri"/>
                <a:cs typeface="Calibri"/>
                <a:sym typeface="Calibri"/>
              </a:rPr>
              <a:t>	“The IEP says direct instruction and 60 mins. 	of intervention so I pull them to provide both”</a:t>
            </a:r>
          </a:p>
          <a:p>
            <a:pPr lvl="0">
              <a:spcBef>
                <a:spcPts val="0"/>
              </a:spcBef>
              <a:buNone/>
            </a:pPr>
            <a:r>
              <a:rPr i="1" lang="en-US">
                <a:latin typeface="Calibri"/>
                <a:ea typeface="Calibri"/>
                <a:cs typeface="Calibri"/>
                <a:sym typeface="Calibri"/>
              </a:rPr>
              <a:t>      “Jimmy goes to inclusion class for science and  has all other classes in the resource room”</a:t>
            </a:r>
          </a:p>
        </p:txBody>
      </p:sp>
      <p:sp>
        <p:nvSpPr>
          <p:cNvPr id="383" name="Shape 383"/>
          <p:cNvSpPr txBox="1"/>
          <p:nvPr/>
        </p:nvSpPr>
        <p:spPr>
          <a:xfrm>
            <a:off x="3069125" y="807725"/>
            <a:ext cx="3314700" cy="436500"/>
          </a:xfrm>
          <a:prstGeom prst="rect">
            <a:avLst/>
          </a:prstGeom>
          <a:noFill/>
          <a:ln>
            <a:noFill/>
          </a:ln>
        </p:spPr>
        <p:txBody>
          <a:bodyPr anchorCtr="0" anchor="t" bIns="91425" lIns="91425" rIns="91425" tIns="91425">
            <a:noAutofit/>
          </a:bodyPr>
          <a:lstStyle/>
          <a:p>
            <a:pPr lvl="0">
              <a:spcBef>
                <a:spcPts val="0"/>
              </a:spcBef>
              <a:buNone/>
            </a:pPr>
            <a:r>
              <a:rPr lang="en-US">
                <a:latin typeface="Calibri"/>
                <a:ea typeface="Calibri"/>
                <a:cs typeface="Calibri"/>
                <a:sym typeface="Calibri"/>
              </a:rPr>
              <a:t>Investigating Root Causes of LRE Choices </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8" name="Shape 388"/>
        <p:cNvGrpSpPr/>
        <p:nvPr/>
      </p:nvGrpSpPr>
      <p:grpSpPr>
        <a:xfrm>
          <a:off x="0" y="0"/>
          <a:ext cx="0" cy="0"/>
          <a:chOff x="0" y="0"/>
          <a:chExt cx="0" cy="0"/>
        </a:xfrm>
      </p:grpSpPr>
      <p:sp>
        <p:nvSpPr>
          <p:cNvPr id="389" name="Shape 389"/>
          <p:cNvSpPr txBox="1"/>
          <p:nvPr>
            <p:ph type="title"/>
          </p:nvPr>
        </p:nvSpPr>
        <p:spPr>
          <a:xfrm>
            <a:off x="311700" y="593366"/>
            <a:ext cx="8520600" cy="763500"/>
          </a:xfrm>
          <a:prstGeom prst="rect">
            <a:avLst/>
          </a:prstGeom>
        </p:spPr>
        <p:txBody>
          <a:bodyPr anchorCtr="0" anchor="t" bIns="91425" lIns="91425" rIns="91425" tIns="91425">
            <a:noAutofit/>
          </a:bodyPr>
          <a:lstStyle/>
          <a:p>
            <a:pPr lvl="0">
              <a:spcBef>
                <a:spcPts val="0"/>
              </a:spcBef>
              <a:buNone/>
            </a:pPr>
            <a:r>
              <a:rPr lang="en-US">
                <a:latin typeface="Calibri"/>
                <a:ea typeface="Calibri"/>
                <a:cs typeface="Calibri"/>
                <a:sym typeface="Calibri"/>
              </a:rPr>
              <a:t>How do we move away from ability grouping and pull-out instruction?</a:t>
            </a:r>
          </a:p>
        </p:txBody>
      </p:sp>
      <p:pic>
        <p:nvPicPr>
          <p:cNvPr descr="Hattie.jpg" id="390" name="Shape 390"/>
          <p:cNvPicPr preferRelativeResize="0"/>
          <p:nvPr/>
        </p:nvPicPr>
        <p:blipFill>
          <a:blip r:embed="rId3">
            <a:alphaModFix/>
          </a:blip>
          <a:stretch>
            <a:fillRect/>
          </a:stretch>
        </p:blipFill>
        <p:spPr>
          <a:xfrm rot="-491928">
            <a:off x="1550992" y="2066763"/>
            <a:ext cx="2465656" cy="3428191"/>
          </a:xfrm>
          <a:prstGeom prst="rect">
            <a:avLst/>
          </a:prstGeom>
          <a:noFill/>
          <a:ln>
            <a:noFill/>
          </a:ln>
        </p:spPr>
      </p:pic>
      <p:pic>
        <p:nvPicPr>
          <p:cNvPr id="391" name="Shape 391"/>
          <p:cNvPicPr preferRelativeResize="0"/>
          <p:nvPr/>
        </p:nvPicPr>
        <p:blipFill>
          <a:blip r:embed="rId4">
            <a:alphaModFix/>
          </a:blip>
          <a:stretch>
            <a:fillRect/>
          </a:stretch>
        </p:blipFill>
        <p:spPr>
          <a:xfrm>
            <a:off x="5451775" y="1627925"/>
            <a:ext cx="2971800" cy="4114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6" name="Shape 396"/>
        <p:cNvGrpSpPr/>
        <p:nvPr/>
      </p:nvGrpSpPr>
      <p:grpSpPr>
        <a:xfrm>
          <a:off x="0" y="0"/>
          <a:ext cx="0" cy="0"/>
          <a:chOff x="0" y="0"/>
          <a:chExt cx="0" cy="0"/>
        </a:xfrm>
      </p:grpSpPr>
      <p:sp>
        <p:nvSpPr>
          <p:cNvPr id="397" name="Shape 397"/>
          <p:cNvSpPr txBox="1"/>
          <p:nvPr>
            <p:ph type="title"/>
          </p:nvPr>
        </p:nvSpPr>
        <p:spPr>
          <a:xfrm>
            <a:off x="311700" y="593366"/>
            <a:ext cx="8520600" cy="763500"/>
          </a:xfrm>
          <a:prstGeom prst="rect">
            <a:avLst/>
          </a:prstGeom>
        </p:spPr>
        <p:txBody>
          <a:bodyPr anchorCtr="0" anchor="t" bIns="91425" lIns="91425" rIns="91425" tIns="91425">
            <a:noAutofit/>
          </a:bodyPr>
          <a:lstStyle/>
          <a:p>
            <a:pPr lvl="0">
              <a:spcBef>
                <a:spcPts val="0"/>
              </a:spcBef>
              <a:buNone/>
            </a:pPr>
            <a:r>
              <a:rPr b="1" lang="en-US">
                <a:latin typeface="Calibri"/>
                <a:ea typeface="Calibri"/>
                <a:cs typeface="Calibri"/>
                <a:sym typeface="Calibri"/>
              </a:rPr>
              <a:t>ALL in - Focus on co-planning BEFORE co-teaching</a:t>
            </a:r>
          </a:p>
        </p:txBody>
      </p:sp>
      <p:sp>
        <p:nvSpPr>
          <p:cNvPr id="398" name="Shape 398"/>
          <p:cNvSpPr txBox="1"/>
          <p:nvPr>
            <p:ph idx="1" type="body"/>
          </p:nvPr>
        </p:nvSpPr>
        <p:spPr>
          <a:xfrm>
            <a:off x="311700" y="1536633"/>
            <a:ext cx="8520600" cy="4555200"/>
          </a:xfrm>
          <a:prstGeom prst="rect">
            <a:avLst/>
          </a:prstGeom>
        </p:spPr>
        <p:txBody>
          <a:bodyPr anchorCtr="0" anchor="t" bIns="91425" lIns="91425" rIns="91425" tIns="91425">
            <a:noAutofit/>
          </a:bodyPr>
          <a:lstStyle/>
          <a:p>
            <a:pPr lvl="0" rtl="0">
              <a:spcBef>
                <a:spcPts val="0"/>
              </a:spcBef>
              <a:buNone/>
            </a:pPr>
            <a:r>
              <a:rPr lang="en-US" sz="2400">
                <a:latin typeface="Calibri"/>
                <a:ea typeface="Calibri"/>
                <a:cs typeface="Calibri"/>
                <a:sym typeface="Calibri"/>
              </a:rPr>
              <a:t>Does current planning include these non-negotiables:</a:t>
            </a:r>
          </a:p>
          <a:p>
            <a:pPr indent="-381000" lvl="0" marL="457200" rtl="0">
              <a:spcBef>
                <a:spcPts val="0"/>
              </a:spcBef>
              <a:buSzPct val="100000"/>
              <a:buFont typeface="Calibri"/>
            </a:pPr>
            <a:r>
              <a:rPr lang="en-US" sz="2400">
                <a:latin typeface="Calibri"/>
                <a:ea typeface="Calibri"/>
                <a:cs typeface="Calibri"/>
                <a:sym typeface="Calibri"/>
              </a:rPr>
              <a:t>All team member </a:t>
            </a:r>
            <a:r>
              <a:rPr b="1" lang="en-US" sz="2400">
                <a:latin typeface="Calibri"/>
                <a:ea typeface="Calibri"/>
                <a:cs typeface="Calibri"/>
                <a:sym typeface="Calibri"/>
              </a:rPr>
              <a:t>expertise is shared </a:t>
            </a:r>
            <a:r>
              <a:rPr lang="en-US" sz="2400">
                <a:latin typeface="Calibri"/>
                <a:ea typeface="Calibri"/>
                <a:cs typeface="Calibri"/>
                <a:sym typeface="Calibri"/>
              </a:rPr>
              <a:t>in the planning to support learners in Tier I participation and engagement</a:t>
            </a:r>
          </a:p>
          <a:p>
            <a:pPr indent="-381000" lvl="0" marL="457200" rtl="0">
              <a:spcBef>
                <a:spcPts val="0"/>
              </a:spcBef>
              <a:buSzPct val="100000"/>
              <a:buFont typeface="Calibri"/>
            </a:pPr>
            <a:r>
              <a:rPr b="1" lang="en-US" sz="2400">
                <a:latin typeface="Calibri"/>
                <a:ea typeface="Calibri"/>
                <a:cs typeface="Calibri"/>
                <a:sym typeface="Calibri"/>
              </a:rPr>
              <a:t>Co-planning frame</a:t>
            </a:r>
            <a:r>
              <a:rPr lang="en-US" sz="2400">
                <a:latin typeface="Calibri"/>
                <a:ea typeface="Calibri"/>
                <a:cs typeface="Calibri"/>
                <a:sym typeface="Calibri"/>
              </a:rPr>
              <a:t> focuses work and conversations</a:t>
            </a:r>
          </a:p>
          <a:p>
            <a:pPr indent="-381000" lvl="0" marL="457200" rtl="0">
              <a:spcBef>
                <a:spcPts val="0"/>
              </a:spcBef>
              <a:buSzPct val="100000"/>
              <a:buFont typeface="Calibri"/>
            </a:pPr>
            <a:r>
              <a:rPr lang="en-US" sz="2400">
                <a:latin typeface="Calibri"/>
                <a:ea typeface="Calibri"/>
                <a:cs typeface="Calibri"/>
                <a:sym typeface="Calibri"/>
              </a:rPr>
              <a:t>Co-planning is </a:t>
            </a:r>
            <a:r>
              <a:rPr b="1" lang="en-US" sz="2400">
                <a:latin typeface="Calibri"/>
                <a:ea typeface="Calibri"/>
                <a:cs typeface="Calibri"/>
                <a:sym typeface="Calibri"/>
              </a:rPr>
              <a:t>captured in writing</a:t>
            </a:r>
            <a:r>
              <a:rPr lang="en-US" sz="2400">
                <a:latin typeface="Calibri"/>
                <a:ea typeface="Calibri"/>
                <a:cs typeface="Calibri"/>
                <a:sym typeface="Calibri"/>
              </a:rPr>
              <a:t> </a:t>
            </a:r>
          </a:p>
          <a:p>
            <a:pPr indent="-381000" lvl="0" marL="457200" rtl="0">
              <a:spcBef>
                <a:spcPts val="0"/>
              </a:spcBef>
              <a:buSzPct val="100000"/>
              <a:buFont typeface="Calibri"/>
            </a:pPr>
            <a:r>
              <a:rPr lang="en-US" sz="2400">
                <a:latin typeface="Calibri"/>
                <a:ea typeface="Calibri"/>
                <a:cs typeface="Calibri"/>
                <a:sym typeface="Calibri"/>
              </a:rPr>
              <a:t>Co-plan is housed in a shared virtual hub for all team member to access any time</a:t>
            </a:r>
          </a:p>
          <a:p>
            <a:pPr indent="-381000" lvl="0" marL="457200" rtl="0">
              <a:spcBef>
                <a:spcPts val="0"/>
              </a:spcBef>
              <a:buSzPct val="100000"/>
              <a:buFont typeface="Calibri"/>
            </a:pPr>
            <a:r>
              <a:rPr lang="en-US" sz="2400">
                <a:latin typeface="Calibri"/>
                <a:ea typeface="Calibri"/>
                <a:cs typeface="Calibri"/>
                <a:sym typeface="Calibri"/>
              </a:rPr>
              <a:t>Integrates flexible layers of support, service, accommodation, universal design and differentiation as provided in specialized learning plans</a:t>
            </a:r>
          </a:p>
          <a:p>
            <a:pPr lvl="0">
              <a:spcBef>
                <a:spcPts val="0"/>
              </a:spcBef>
              <a:buNone/>
            </a:pPr>
            <a:r>
              <a:t/>
            </a:r>
            <a:endParaRPr>
              <a:latin typeface="Calibri"/>
              <a:ea typeface="Calibri"/>
              <a:cs typeface="Calibri"/>
              <a:sym typeface="Calibri"/>
            </a:endParaRPr>
          </a:p>
          <a:p>
            <a:pPr lvl="0">
              <a:spcBef>
                <a:spcPts val="0"/>
              </a:spcBef>
              <a:buNone/>
            </a:pPr>
            <a:r>
              <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3" name="Shape 403"/>
        <p:cNvGrpSpPr/>
        <p:nvPr/>
      </p:nvGrpSpPr>
      <p:grpSpPr>
        <a:xfrm>
          <a:off x="0" y="0"/>
          <a:ext cx="0" cy="0"/>
          <a:chOff x="0" y="0"/>
          <a:chExt cx="0" cy="0"/>
        </a:xfrm>
      </p:grpSpPr>
      <p:sp>
        <p:nvSpPr>
          <p:cNvPr id="404" name="Shape 404"/>
          <p:cNvSpPr txBox="1"/>
          <p:nvPr>
            <p:ph type="title"/>
          </p:nvPr>
        </p:nvSpPr>
        <p:spPr>
          <a:xfrm>
            <a:off x="405200" y="1095537"/>
            <a:ext cx="8229600" cy="1142999"/>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i="0" lang="en-US" sz="3959" u="none" cap="none" strike="noStrike">
                <a:solidFill>
                  <a:schemeClr val="dk1"/>
                </a:solidFill>
                <a:latin typeface="Calibri"/>
                <a:ea typeface="Calibri"/>
                <a:cs typeface="Calibri"/>
                <a:sym typeface="Calibri"/>
              </a:rPr>
              <a:t>Traditional Planning </a:t>
            </a:r>
            <a:r>
              <a:rPr b="1" lang="en-US" sz="3959"/>
              <a:t>Structures</a:t>
            </a:r>
            <a:r>
              <a:rPr b="1" lang="en-US" sz="3959"/>
              <a:t> </a:t>
            </a:r>
            <a:br>
              <a:rPr b="0" i="0" lang="en-US" sz="3959" u="none" cap="none" strike="noStrike">
                <a:solidFill>
                  <a:schemeClr val="dk1"/>
                </a:solidFill>
                <a:latin typeface="Calibri"/>
                <a:ea typeface="Calibri"/>
                <a:cs typeface="Calibri"/>
                <a:sym typeface="Calibri"/>
              </a:rPr>
            </a:br>
            <a:r>
              <a:rPr lang="en-US" sz="3959"/>
              <a:t>Do they capture all voices at the planning table?</a:t>
            </a:r>
          </a:p>
          <a:p>
            <a:pPr indent="0" lvl="0" marL="0" marR="0" rtl="0" algn="ctr">
              <a:spcBef>
                <a:spcPts val="0"/>
              </a:spcBef>
              <a:buClr>
                <a:schemeClr val="dk1"/>
              </a:buClr>
              <a:buSzPct val="25000"/>
              <a:buFont typeface="Calibri"/>
              <a:buNone/>
            </a:pPr>
            <a:r>
              <a:rPr lang="en-US" sz="3959"/>
              <a:t>Do they represent all learner needs?</a:t>
            </a:r>
          </a:p>
        </p:txBody>
      </p:sp>
      <p:pic>
        <p:nvPicPr>
          <p:cNvPr id="405" name="Shape 405"/>
          <p:cNvPicPr preferRelativeResize="0"/>
          <p:nvPr/>
        </p:nvPicPr>
        <p:blipFill rotWithShape="1">
          <a:blip r:embed="rId3">
            <a:alphaModFix/>
          </a:blip>
          <a:srcRect b="0" l="0" r="0" t="0"/>
          <a:stretch/>
        </p:blipFill>
        <p:spPr>
          <a:xfrm>
            <a:off x="1515000" y="3054248"/>
            <a:ext cx="6114000" cy="3738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9" name="Shape 409"/>
        <p:cNvGrpSpPr/>
        <p:nvPr/>
      </p:nvGrpSpPr>
      <p:grpSpPr>
        <a:xfrm>
          <a:off x="0" y="0"/>
          <a:ext cx="0" cy="0"/>
          <a:chOff x="0" y="0"/>
          <a:chExt cx="0" cy="0"/>
        </a:xfrm>
      </p:grpSpPr>
      <p:sp>
        <p:nvSpPr>
          <p:cNvPr id="410" name="Shape 410"/>
          <p:cNvSpPr txBox="1"/>
          <p:nvPr>
            <p:ph type="title"/>
          </p:nvPr>
        </p:nvSpPr>
        <p:spPr>
          <a:xfrm>
            <a:off x="109950" y="486900"/>
            <a:ext cx="9034200" cy="594900"/>
          </a:xfrm>
          <a:prstGeom prst="rect">
            <a:avLst/>
          </a:prstGeom>
          <a:noFill/>
          <a:ln>
            <a:noFill/>
          </a:ln>
        </p:spPr>
        <p:txBody>
          <a:bodyPr anchorCtr="0" anchor="ctr" bIns="45700" lIns="91425" rIns="91425" tIns="45700">
            <a:noAutofit/>
          </a:bodyPr>
          <a:lstStyle/>
          <a:p>
            <a:pPr indent="0" lvl="0" marL="0" marR="0" rtl="0" algn="ctr">
              <a:lnSpc>
                <a:spcPct val="50000"/>
              </a:lnSpc>
              <a:spcBef>
                <a:spcPts val="0"/>
              </a:spcBef>
              <a:buClr>
                <a:schemeClr val="dk1"/>
              </a:buClr>
              <a:buSzPct val="25000"/>
              <a:buFont typeface="Calibri"/>
              <a:buNone/>
            </a:pPr>
            <a:r>
              <a:rPr lang="en-US" sz="3959"/>
              <a:t>Sample </a:t>
            </a:r>
            <a:r>
              <a:rPr b="0" i="0" lang="en-US" sz="3959" u="none" cap="none" strike="noStrike">
                <a:solidFill>
                  <a:schemeClr val="dk1"/>
                </a:solidFill>
                <a:latin typeface="Calibri"/>
                <a:ea typeface="Calibri"/>
                <a:cs typeface="Calibri"/>
                <a:sym typeface="Calibri"/>
              </a:rPr>
              <a:t>Planning That Includes ALL</a:t>
            </a:r>
            <a:br>
              <a:rPr b="0" i="0" lang="en-US" sz="1979" u="none" cap="none" strike="noStrike">
                <a:solidFill>
                  <a:schemeClr val="dk1"/>
                </a:solidFill>
                <a:latin typeface="Calibri"/>
                <a:ea typeface="Calibri"/>
                <a:cs typeface="Calibri"/>
                <a:sym typeface="Calibri"/>
              </a:rPr>
            </a:br>
            <a:r>
              <a:rPr b="0" i="1" lang="en-US" sz="1979" u="none" cap="none" strike="noStrike">
                <a:solidFill>
                  <a:schemeClr val="dk1"/>
                </a:solidFill>
                <a:latin typeface="Calibri"/>
                <a:ea typeface="Calibri"/>
                <a:cs typeface="Calibri"/>
                <a:sym typeface="Calibri"/>
              </a:rPr>
              <a:t>(Regardless of LRE) </a:t>
            </a:r>
            <a:br>
              <a:rPr b="0" i="0" lang="en-US" sz="3959" u="none" cap="none" strike="noStrike">
                <a:solidFill>
                  <a:schemeClr val="dk1"/>
                </a:solidFill>
                <a:latin typeface="Calibri"/>
                <a:ea typeface="Calibri"/>
                <a:cs typeface="Calibri"/>
                <a:sym typeface="Calibri"/>
              </a:rPr>
            </a:br>
          </a:p>
        </p:txBody>
      </p:sp>
      <p:pic>
        <p:nvPicPr>
          <p:cNvPr id="411" name="Shape 411"/>
          <p:cNvPicPr preferRelativeResize="0"/>
          <p:nvPr/>
        </p:nvPicPr>
        <p:blipFill rotWithShape="1">
          <a:blip r:embed="rId3">
            <a:alphaModFix/>
          </a:blip>
          <a:srcRect b="0" l="0" r="0" t="0"/>
          <a:stretch/>
        </p:blipFill>
        <p:spPr>
          <a:xfrm>
            <a:off x="0" y="898895"/>
            <a:ext cx="9131300" cy="60451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6" name="Shape 416"/>
        <p:cNvGrpSpPr/>
        <p:nvPr/>
      </p:nvGrpSpPr>
      <p:grpSpPr>
        <a:xfrm>
          <a:off x="0" y="0"/>
          <a:ext cx="0" cy="0"/>
          <a:chOff x="0" y="0"/>
          <a:chExt cx="0" cy="0"/>
        </a:xfrm>
      </p:grpSpPr>
      <p:sp>
        <p:nvSpPr>
          <p:cNvPr id="417" name="Shape 417"/>
          <p:cNvSpPr txBox="1"/>
          <p:nvPr>
            <p:ph type="title"/>
          </p:nvPr>
        </p:nvSpPr>
        <p:spPr>
          <a:xfrm>
            <a:off x="76550" y="215650"/>
            <a:ext cx="9067500" cy="7635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lang="en-US" sz="4400">
                <a:latin typeface="Calibri"/>
                <a:ea typeface="Calibri"/>
                <a:cs typeface="Calibri"/>
                <a:sym typeface="Calibri"/>
              </a:rPr>
              <a:t>A Missing Link </a:t>
            </a:r>
          </a:p>
          <a:p>
            <a:pPr indent="0" lvl="0" marL="0" marR="0" rtl="0" algn="ctr">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Integrate UDL/DI/AT into </a:t>
            </a:r>
            <a:r>
              <a:rPr lang="en-US" sz="4400">
                <a:latin typeface="Calibri"/>
                <a:ea typeface="Calibri"/>
                <a:cs typeface="Calibri"/>
                <a:sym typeface="Calibri"/>
              </a:rPr>
              <a:t>co-planning</a:t>
            </a:r>
          </a:p>
        </p:txBody>
      </p:sp>
      <p:pic>
        <p:nvPicPr>
          <p:cNvPr id="418" name="Shape 418"/>
          <p:cNvPicPr preferRelativeResize="0"/>
          <p:nvPr/>
        </p:nvPicPr>
        <p:blipFill rotWithShape="1">
          <a:blip r:embed="rId3">
            <a:alphaModFix/>
          </a:blip>
          <a:srcRect b="0" l="0" r="0" t="0"/>
          <a:stretch/>
        </p:blipFill>
        <p:spPr>
          <a:xfrm>
            <a:off x="0" y="3371203"/>
            <a:ext cx="9144000" cy="3483900"/>
          </a:xfrm>
          <a:prstGeom prst="rect">
            <a:avLst/>
          </a:prstGeom>
          <a:noFill/>
          <a:ln>
            <a:noFill/>
          </a:ln>
        </p:spPr>
      </p:pic>
      <p:pic>
        <p:nvPicPr>
          <p:cNvPr id="419" name="Shape 419"/>
          <p:cNvPicPr preferRelativeResize="0"/>
          <p:nvPr/>
        </p:nvPicPr>
        <p:blipFill>
          <a:blip r:embed="rId4">
            <a:alphaModFix/>
          </a:blip>
          <a:stretch>
            <a:fillRect/>
          </a:stretch>
        </p:blipFill>
        <p:spPr>
          <a:xfrm>
            <a:off x="2979575" y="1618400"/>
            <a:ext cx="2838450" cy="1924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3" name="Shape 423"/>
        <p:cNvGrpSpPr/>
        <p:nvPr/>
      </p:nvGrpSpPr>
      <p:grpSpPr>
        <a:xfrm>
          <a:off x="0" y="0"/>
          <a:ext cx="0" cy="0"/>
          <a:chOff x="0" y="0"/>
          <a:chExt cx="0" cy="0"/>
        </a:xfrm>
      </p:grpSpPr>
      <p:sp>
        <p:nvSpPr>
          <p:cNvPr id="424" name="Shape 424"/>
          <p:cNvSpPr txBox="1"/>
          <p:nvPr>
            <p:ph type="title"/>
          </p:nvPr>
        </p:nvSpPr>
        <p:spPr>
          <a:xfrm>
            <a:off x="363675" y="188062"/>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Activity</a:t>
            </a:r>
          </a:p>
        </p:txBody>
      </p:sp>
      <p:sp>
        <p:nvSpPr>
          <p:cNvPr id="425" name="Shape 425"/>
          <p:cNvSpPr txBox="1"/>
          <p:nvPr>
            <p:ph idx="1" type="body"/>
          </p:nvPr>
        </p:nvSpPr>
        <p:spPr>
          <a:xfrm>
            <a:off x="457200" y="1393325"/>
            <a:ext cx="8229600" cy="5041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dk1"/>
              </a:buClr>
              <a:buSzPct val="25000"/>
              <a:buFont typeface="Arial"/>
              <a:buNone/>
            </a:pPr>
            <a:r>
              <a:rPr b="0" i="0" lang="en-US" sz="3200" u="sng" cap="none" strike="noStrike">
                <a:solidFill>
                  <a:schemeClr val="dk1"/>
                </a:solidFill>
                <a:latin typeface="Calibri"/>
                <a:ea typeface="Calibri"/>
                <a:cs typeface="Calibri"/>
                <a:sym typeface="Calibri"/>
              </a:rPr>
              <a:t>Supports and services list and sort:</a:t>
            </a:r>
          </a:p>
          <a:p>
            <a:pPr indent="-514350" lvl="0" marL="514350" marR="0" rtl="0" algn="l">
              <a:spcBef>
                <a:spcPts val="640"/>
              </a:spcBef>
              <a:spcAft>
                <a:spcPts val="0"/>
              </a:spcAft>
              <a:buClr>
                <a:srgbClr val="4F6128"/>
              </a:buClr>
              <a:buSzPct val="100000"/>
              <a:buFont typeface="Calibri"/>
              <a:buAutoNum type="arabicPeriod"/>
            </a:pPr>
            <a:r>
              <a:rPr b="0" i="0" lang="en-US" sz="3200" u="none" cap="none" strike="noStrike">
                <a:solidFill>
                  <a:srgbClr val="4F6128"/>
                </a:solidFill>
                <a:latin typeface="Calibri"/>
                <a:ea typeface="Calibri"/>
                <a:cs typeface="Calibri"/>
                <a:sym typeface="Calibri"/>
              </a:rPr>
              <a:t>Make a list of supports and services from one class or grade level – across all learners that adults would provide d</a:t>
            </a:r>
            <a:r>
              <a:rPr lang="en-US">
                <a:solidFill>
                  <a:srgbClr val="4F6128"/>
                </a:solidFill>
              </a:rPr>
              <a:t>uring instruction </a:t>
            </a:r>
            <a:r>
              <a:rPr b="0" i="0" lang="en-US" sz="3200" u="none" cap="none" strike="noStrike">
                <a:solidFill>
                  <a:srgbClr val="4F6128"/>
                </a:solidFill>
                <a:latin typeface="Calibri"/>
                <a:ea typeface="Calibri"/>
                <a:cs typeface="Calibri"/>
                <a:sym typeface="Calibri"/>
              </a:rPr>
              <a:t>(RIMP, WEP, IEP, 504, ELL, etc.)</a:t>
            </a:r>
          </a:p>
          <a:p>
            <a:pPr indent="-514350" lvl="0" marL="514350" marR="0" rtl="0" algn="l">
              <a:spcBef>
                <a:spcPts val="640"/>
              </a:spcBef>
              <a:spcAft>
                <a:spcPts val="0"/>
              </a:spcAft>
              <a:buClr>
                <a:srgbClr val="4F6128"/>
              </a:buClr>
              <a:buSzPct val="100000"/>
              <a:buFont typeface="Calibri"/>
              <a:buAutoNum type="arabicPeriod"/>
            </a:pPr>
            <a:r>
              <a:rPr b="0" i="0" lang="en-US" sz="3200" u="none" cap="none" strike="noStrike">
                <a:solidFill>
                  <a:srgbClr val="4F6128"/>
                </a:solidFill>
                <a:latin typeface="Calibri"/>
                <a:ea typeface="Calibri"/>
                <a:cs typeface="Calibri"/>
                <a:sym typeface="Calibri"/>
              </a:rPr>
              <a:t>Cluster like supports and services into groups</a:t>
            </a:r>
          </a:p>
          <a:p>
            <a:pPr lvl="1" rtl="0">
              <a:spcBef>
                <a:spcPts val="640"/>
              </a:spcBef>
              <a:spcAft>
                <a:spcPts val="0"/>
              </a:spcAft>
              <a:buClr>
                <a:srgbClr val="4F6128"/>
              </a:buClr>
              <a:buSzPct val="100000"/>
              <a:buFont typeface="Calibri"/>
            </a:pPr>
            <a:r>
              <a:rPr lang="en-US" sz="2400">
                <a:solidFill>
                  <a:srgbClr val="4F6128"/>
                </a:solidFill>
              </a:rPr>
              <a:t>Which should become UDL features?</a:t>
            </a:r>
          </a:p>
          <a:p>
            <a:pPr lvl="1" rtl="0">
              <a:spcBef>
                <a:spcPts val="640"/>
              </a:spcBef>
              <a:spcAft>
                <a:spcPts val="0"/>
              </a:spcAft>
              <a:buClr>
                <a:srgbClr val="4F6128"/>
              </a:buClr>
              <a:buSzPct val="100000"/>
              <a:buFont typeface="Calibri"/>
            </a:pPr>
            <a:r>
              <a:rPr lang="en-US" sz="2400">
                <a:solidFill>
                  <a:srgbClr val="4F6128"/>
                </a:solidFill>
              </a:rPr>
              <a:t>Which will be included in differentiated design features?</a:t>
            </a:r>
          </a:p>
          <a:p>
            <a:pPr lvl="1" rtl="0">
              <a:spcBef>
                <a:spcPts val="640"/>
              </a:spcBef>
              <a:spcAft>
                <a:spcPts val="0"/>
              </a:spcAft>
              <a:buClr>
                <a:srgbClr val="4F6128"/>
              </a:buClr>
              <a:buSzPct val="100000"/>
              <a:buFont typeface="Calibri"/>
            </a:pPr>
            <a:r>
              <a:rPr lang="en-US" sz="2400">
                <a:solidFill>
                  <a:srgbClr val="4F6128"/>
                </a:solidFill>
              </a:rPr>
              <a:t>Which will remain student specific? (AT)</a:t>
            </a:r>
          </a:p>
          <a:p>
            <a:pPr indent="-514350" lvl="0" marL="514350" marR="0" rtl="0" algn="l">
              <a:spcBef>
                <a:spcPts val="640"/>
              </a:spcBef>
              <a:buClr>
                <a:schemeClr val="dk1"/>
              </a:buClr>
              <a:buSzPct val="100000"/>
              <a:buFont typeface="Calibri"/>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9" name="Shape 429"/>
        <p:cNvGrpSpPr/>
        <p:nvPr/>
      </p:nvGrpSpPr>
      <p:grpSpPr>
        <a:xfrm>
          <a:off x="0" y="0"/>
          <a:ext cx="0" cy="0"/>
          <a:chOff x="0" y="0"/>
          <a:chExt cx="0" cy="0"/>
        </a:xfrm>
      </p:grpSpPr>
      <p:grpSp>
        <p:nvGrpSpPr>
          <p:cNvPr id="430" name="Shape 430"/>
          <p:cNvGrpSpPr/>
          <p:nvPr/>
        </p:nvGrpSpPr>
        <p:grpSpPr>
          <a:xfrm>
            <a:off x="0" y="1575358"/>
            <a:ext cx="7619999" cy="5282640"/>
            <a:chOff x="0" y="0"/>
            <a:chExt cx="7619999" cy="5282640"/>
          </a:xfrm>
        </p:grpSpPr>
        <p:sp>
          <p:nvSpPr>
            <p:cNvPr id="431" name="Shape 431"/>
            <p:cNvSpPr/>
            <p:nvPr/>
          </p:nvSpPr>
          <p:spPr>
            <a:xfrm>
              <a:off x="2540000" y="0"/>
              <a:ext cx="2539999" cy="1760880"/>
            </a:xfrm>
            <a:prstGeom prst="trapezoid">
              <a:avLst>
                <a:gd fmla="val 72123" name="adj"/>
              </a:avLst>
            </a:prstGeom>
            <a:gradFill>
              <a:gsLst>
                <a:gs pos="0">
                  <a:srgbClr val="3E7FCD"/>
                </a:gs>
                <a:gs pos="100000">
                  <a:srgbClr val="96C0FF"/>
                </a:gs>
              </a:gsLst>
              <a:lin ang="16200000" scaled="0"/>
            </a:gradFill>
            <a:ln>
              <a:noFill/>
            </a:ln>
            <a:effectLst>
              <a:outerShdw blurRad="39999" rotWithShape="0" dir="5400000" dist="23000">
                <a:srgbClr val="000000">
                  <a:alpha val="34901"/>
                </a:srgbClr>
              </a:outerShdw>
            </a:effectLst>
          </p:spPr>
          <p:txBody>
            <a:bodyPr anchorCtr="0" anchor="ctr" bIns="91425" lIns="91425" rIns="91425" tIns="91425">
              <a:noAutofit/>
            </a:bodyPr>
            <a:lstStyle/>
            <a:p>
              <a:pPr lvl="0">
                <a:spcBef>
                  <a:spcPts val="0"/>
                </a:spcBef>
                <a:buNone/>
              </a:pPr>
              <a:r>
                <a:t/>
              </a:r>
              <a:endParaRPr/>
            </a:p>
          </p:txBody>
        </p:sp>
        <p:sp>
          <p:nvSpPr>
            <p:cNvPr id="432" name="Shape 432"/>
            <p:cNvSpPr txBox="1"/>
            <p:nvPr/>
          </p:nvSpPr>
          <p:spPr>
            <a:xfrm>
              <a:off x="2540000" y="0"/>
              <a:ext cx="2539999" cy="1760880"/>
            </a:xfrm>
            <a:prstGeom prst="rect">
              <a:avLst/>
            </a:prstGeom>
            <a:noFill/>
            <a:ln>
              <a:noFill/>
            </a:ln>
          </p:spPr>
          <p:txBody>
            <a:bodyPr anchorCtr="0" anchor="ctr" bIns="50800" lIns="50800" rIns="50800" tIns="50800">
              <a:noAutofit/>
            </a:bodyPr>
            <a:lstStyle/>
            <a:p>
              <a:pPr indent="0" lvl="0" marL="0" marR="0" rtl="0" algn="ctr">
                <a:lnSpc>
                  <a:spcPct val="90000"/>
                </a:lnSpc>
                <a:spcBef>
                  <a:spcPts val="0"/>
                </a:spcBef>
                <a:spcAft>
                  <a:spcPts val="0"/>
                </a:spcAft>
                <a:buSzPct val="25000"/>
                <a:buNone/>
              </a:pPr>
              <a:r>
                <a:rPr lang="en-US" sz="4000">
                  <a:solidFill>
                    <a:schemeClr val="lt1"/>
                  </a:solidFill>
                  <a:latin typeface="Calibri"/>
                  <a:ea typeface="Calibri"/>
                  <a:cs typeface="Calibri"/>
                  <a:sym typeface="Calibri"/>
                </a:rPr>
                <a:t>Tier 3</a:t>
              </a:r>
            </a:p>
          </p:txBody>
        </p:sp>
        <p:sp>
          <p:nvSpPr>
            <p:cNvPr id="433" name="Shape 433"/>
            <p:cNvSpPr/>
            <p:nvPr/>
          </p:nvSpPr>
          <p:spPr>
            <a:xfrm>
              <a:off x="1270000" y="1760880"/>
              <a:ext cx="5079999" cy="1760880"/>
            </a:xfrm>
            <a:prstGeom prst="trapezoid">
              <a:avLst>
                <a:gd fmla="val 72123" name="adj"/>
              </a:avLst>
            </a:prstGeom>
            <a:gradFill>
              <a:gsLst>
                <a:gs pos="0">
                  <a:srgbClr val="3E7FCD"/>
                </a:gs>
                <a:gs pos="100000">
                  <a:srgbClr val="96C0FF"/>
                </a:gs>
              </a:gsLst>
              <a:lin ang="16200000" scaled="0"/>
            </a:gradFill>
            <a:ln>
              <a:noFill/>
            </a:ln>
            <a:effectLst>
              <a:outerShdw blurRad="39999" rotWithShape="0" dir="5400000" dist="23000">
                <a:srgbClr val="000000">
                  <a:alpha val="34901"/>
                </a:srgbClr>
              </a:outerShdw>
            </a:effectLst>
          </p:spPr>
          <p:txBody>
            <a:bodyPr anchorCtr="0" anchor="ctr" bIns="91425" lIns="91425" rIns="91425" tIns="91425">
              <a:noAutofit/>
            </a:bodyPr>
            <a:lstStyle/>
            <a:p>
              <a:pPr lvl="0">
                <a:spcBef>
                  <a:spcPts val="0"/>
                </a:spcBef>
                <a:buNone/>
              </a:pPr>
              <a:r>
                <a:t/>
              </a:r>
              <a:endParaRPr/>
            </a:p>
          </p:txBody>
        </p:sp>
        <p:sp>
          <p:nvSpPr>
            <p:cNvPr id="434" name="Shape 434"/>
            <p:cNvSpPr txBox="1"/>
            <p:nvPr/>
          </p:nvSpPr>
          <p:spPr>
            <a:xfrm>
              <a:off x="2158999" y="1760880"/>
              <a:ext cx="3301999" cy="1760880"/>
            </a:xfrm>
            <a:prstGeom prst="rect">
              <a:avLst/>
            </a:prstGeom>
            <a:noFill/>
            <a:ln>
              <a:noFill/>
            </a:ln>
          </p:spPr>
          <p:txBody>
            <a:bodyPr anchorCtr="0" anchor="ctr" bIns="68575" lIns="68575" rIns="68575" tIns="68575">
              <a:noAutofit/>
            </a:bodyPr>
            <a:lstStyle/>
            <a:p>
              <a:pPr indent="0" lvl="0" marL="0" marR="0" rtl="0" algn="ctr">
                <a:lnSpc>
                  <a:spcPct val="90000"/>
                </a:lnSpc>
                <a:spcBef>
                  <a:spcPts val="0"/>
                </a:spcBef>
                <a:spcAft>
                  <a:spcPts val="0"/>
                </a:spcAft>
                <a:buSzPct val="25000"/>
                <a:buNone/>
              </a:pPr>
              <a:r>
                <a:rPr lang="en-US" sz="5400">
                  <a:solidFill>
                    <a:schemeClr val="lt1"/>
                  </a:solidFill>
                  <a:latin typeface="Calibri"/>
                  <a:ea typeface="Calibri"/>
                  <a:cs typeface="Calibri"/>
                  <a:sym typeface="Calibri"/>
                </a:rPr>
                <a:t>Tier 2</a:t>
              </a:r>
            </a:p>
          </p:txBody>
        </p:sp>
        <p:sp>
          <p:nvSpPr>
            <p:cNvPr id="435" name="Shape 435"/>
            <p:cNvSpPr/>
            <p:nvPr/>
          </p:nvSpPr>
          <p:spPr>
            <a:xfrm>
              <a:off x="0" y="3521760"/>
              <a:ext cx="7619999" cy="1760880"/>
            </a:xfrm>
            <a:prstGeom prst="trapezoid">
              <a:avLst>
                <a:gd fmla="val 72123" name="adj"/>
              </a:avLst>
            </a:prstGeom>
            <a:gradFill>
              <a:gsLst>
                <a:gs pos="0">
                  <a:srgbClr val="3E7FCD"/>
                </a:gs>
                <a:gs pos="100000">
                  <a:srgbClr val="96C0FF"/>
                </a:gs>
              </a:gsLst>
              <a:lin ang="16200000" scaled="0"/>
            </a:gradFill>
            <a:ln>
              <a:noFill/>
            </a:ln>
            <a:effectLst>
              <a:outerShdw blurRad="39999" rotWithShape="0" dir="5400000" dist="23000">
                <a:srgbClr val="000000">
                  <a:alpha val="34901"/>
                </a:srgbClr>
              </a:outerShdw>
            </a:effectLst>
          </p:spPr>
          <p:txBody>
            <a:bodyPr anchorCtr="0" anchor="ctr" bIns="91425" lIns="91425" rIns="91425" tIns="91425">
              <a:noAutofit/>
            </a:bodyPr>
            <a:lstStyle/>
            <a:p>
              <a:pPr lvl="0">
                <a:spcBef>
                  <a:spcPts val="0"/>
                </a:spcBef>
                <a:buNone/>
              </a:pPr>
              <a:r>
                <a:t/>
              </a:r>
              <a:endParaRPr/>
            </a:p>
          </p:txBody>
        </p:sp>
        <p:sp>
          <p:nvSpPr>
            <p:cNvPr id="436" name="Shape 436"/>
            <p:cNvSpPr txBox="1"/>
            <p:nvPr/>
          </p:nvSpPr>
          <p:spPr>
            <a:xfrm>
              <a:off x="1333499" y="3521760"/>
              <a:ext cx="4953000" cy="1760880"/>
            </a:xfrm>
            <a:prstGeom prst="rect">
              <a:avLst/>
            </a:prstGeom>
            <a:noFill/>
            <a:ln>
              <a:noFill/>
            </a:ln>
          </p:spPr>
          <p:txBody>
            <a:bodyPr anchorCtr="0" anchor="ctr" bIns="82550" lIns="82550" rIns="82550" tIns="82550">
              <a:noAutofit/>
            </a:bodyPr>
            <a:lstStyle/>
            <a:p>
              <a:pPr indent="0" lvl="0" marL="0" marR="0" rtl="0" algn="ctr">
                <a:lnSpc>
                  <a:spcPct val="90000"/>
                </a:lnSpc>
                <a:spcBef>
                  <a:spcPts val="0"/>
                </a:spcBef>
                <a:spcAft>
                  <a:spcPts val="0"/>
                </a:spcAft>
                <a:buSzPct val="25000"/>
                <a:buNone/>
              </a:pPr>
              <a:r>
                <a:rPr lang="en-US" sz="6500">
                  <a:solidFill>
                    <a:schemeClr val="lt1"/>
                  </a:solidFill>
                  <a:latin typeface="Calibri"/>
                  <a:ea typeface="Calibri"/>
                  <a:cs typeface="Calibri"/>
                  <a:sym typeface="Calibri"/>
                </a:rPr>
                <a:t>Tier 1</a:t>
              </a:r>
            </a:p>
          </p:txBody>
        </p:sp>
      </p:grpSp>
      <p:sp>
        <p:nvSpPr>
          <p:cNvPr id="437" name="Shape 437"/>
          <p:cNvSpPr txBox="1"/>
          <p:nvPr>
            <p:ph type="title"/>
          </p:nvPr>
        </p:nvSpPr>
        <p:spPr>
          <a:xfrm>
            <a:off x="457200" y="-12"/>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IEP/RtI Supports and their effect on LRE</a:t>
            </a:r>
          </a:p>
        </p:txBody>
      </p:sp>
      <p:grpSp>
        <p:nvGrpSpPr>
          <p:cNvPr id="438" name="Shape 438"/>
          <p:cNvGrpSpPr/>
          <p:nvPr/>
        </p:nvGrpSpPr>
        <p:grpSpPr>
          <a:xfrm>
            <a:off x="4844398" y="1514740"/>
            <a:ext cx="4170261" cy="1892066"/>
            <a:chOff x="2743199" y="408582"/>
            <a:chExt cx="2641600" cy="962024"/>
          </a:xfrm>
        </p:grpSpPr>
        <p:sp>
          <p:nvSpPr>
            <p:cNvPr id="439" name="Shape 439"/>
            <p:cNvSpPr/>
            <p:nvPr/>
          </p:nvSpPr>
          <p:spPr>
            <a:xfrm>
              <a:off x="2743199" y="408582"/>
              <a:ext cx="2641600" cy="962024"/>
            </a:xfrm>
            <a:prstGeom prst="roundRect">
              <a:avLst>
                <a:gd fmla="val 16667" name="adj"/>
              </a:avLst>
            </a:prstGeom>
            <a:solidFill>
              <a:schemeClr val="lt1"/>
            </a:solidFill>
            <a:ln cap="flat" cmpd="sng" w="25400">
              <a:solidFill>
                <a:schemeClr val="accent6"/>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40" name="Shape 440"/>
            <p:cNvSpPr/>
            <p:nvPr/>
          </p:nvSpPr>
          <p:spPr>
            <a:xfrm>
              <a:off x="2790160" y="455543"/>
              <a:ext cx="2547676" cy="868100"/>
            </a:xfrm>
            <a:prstGeom prst="rect">
              <a:avLst/>
            </a:prstGeom>
            <a:solidFill>
              <a:schemeClr val="lt1"/>
            </a:solidFill>
            <a:ln cap="flat" cmpd="sng" w="25400">
              <a:solidFill>
                <a:schemeClr val="accent6"/>
              </a:solidFill>
              <a:prstDash val="solid"/>
              <a:round/>
              <a:headEnd len="med" w="med" type="none"/>
              <a:tailEnd len="med" w="med" type="none"/>
            </a:ln>
          </p:spPr>
          <p:txBody>
            <a:bodyPr anchorCtr="0" anchor="ctr" bIns="152400" lIns="152400" rIns="152400" tIns="152400">
              <a:noAutofit/>
            </a:bodyPr>
            <a:lstStyle/>
            <a:p>
              <a:pPr indent="0" lvl="0" marL="0" marR="0" rtl="0" algn="ctr">
                <a:lnSpc>
                  <a:spcPct val="90000"/>
                </a:lnSpc>
                <a:spcBef>
                  <a:spcPts val="0"/>
                </a:spcBef>
                <a:spcAft>
                  <a:spcPts val="0"/>
                </a:spcAft>
                <a:buSzPct val="25000"/>
                <a:buNone/>
              </a:pPr>
              <a:r>
                <a:rPr lang="en-US" sz="2000">
                  <a:solidFill>
                    <a:schemeClr val="dk1"/>
                  </a:solidFill>
                  <a:latin typeface="Calibri"/>
                  <a:ea typeface="Calibri"/>
                  <a:cs typeface="Calibri"/>
                  <a:sym typeface="Calibri"/>
                </a:rPr>
                <a:t>Specially designed instruction unique to the student’s career path, learning target(s), IEP’s and or adaptive skills</a:t>
              </a:r>
            </a:p>
          </p:txBody>
        </p:sp>
      </p:grpSp>
      <p:grpSp>
        <p:nvGrpSpPr>
          <p:cNvPr id="441" name="Shape 441"/>
          <p:cNvGrpSpPr/>
          <p:nvPr/>
        </p:nvGrpSpPr>
        <p:grpSpPr>
          <a:xfrm>
            <a:off x="4844398" y="3324140"/>
            <a:ext cx="4170261" cy="1693428"/>
            <a:chOff x="2743199" y="1490859"/>
            <a:chExt cx="2641600" cy="962024"/>
          </a:xfrm>
        </p:grpSpPr>
        <p:sp>
          <p:nvSpPr>
            <p:cNvPr id="442" name="Shape 442"/>
            <p:cNvSpPr/>
            <p:nvPr/>
          </p:nvSpPr>
          <p:spPr>
            <a:xfrm>
              <a:off x="2743199" y="1490859"/>
              <a:ext cx="2641600" cy="962024"/>
            </a:xfrm>
            <a:prstGeom prst="roundRect">
              <a:avLst>
                <a:gd fmla="val 16667" name="adj"/>
              </a:avLst>
            </a:prstGeom>
            <a:solidFill>
              <a:schemeClr val="lt1"/>
            </a:solidFill>
            <a:ln cap="flat" cmpd="sng" w="25400">
              <a:solidFill>
                <a:schemeClr val="accent6"/>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43" name="Shape 443"/>
            <p:cNvSpPr/>
            <p:nvPr/>
          </p:nvSpPr>
          <p:spPr>
            <a:xfrm>
              <a:off x="2790160" y="1537821"/>
              <a:ext cx="2547676" cy="868100"/>
            </a:xfrm>
            <a:prstGeom prst="rect">
              <a:avLst/>
            </a:prstGeom>
            <a:solidFill>
              <a:schemeClr val="lt1"/>
            </a:solidFill>
            <a:ln cap="flat" cmpd="sng" w="25400">
              <a:solidFill>
                <a:schemeClr val="accent6"/>
              </a:solidFill>
              <a:prstDash val="solid"/>
              <a:round/>
              <a:headEnd len="med" w="med" type="none"/>
              <a:tailEnd len="med" w="med" type="none"/>
            </a:ln>
          </p:spPr>
          <p:txBody>
            <a:bodyPr anchorCtr="0" anchor="ctr" bIns="152400" lIns="152400" rIns="152400" tIns="152400">
              <a:noAutofit/>
            </a:bodyPr>
            <a:lstStyle/>
            <a:p>
              <a:pPr indent="0" lvl="0" marL="0" marR="0" rtl="0" algn="ctr">
                <a:lnSpc>
                  <a:spcPct val="90000"/>
                </a:lnSpc>
                <a:spcBef>
                  <a:spcPts val="0"/>
                </a:spcBef>
                <a:spcAft>
                  <a:spcPts val="0"/>
                </a:spcAft>
                <a:buSzPct val="25000"/>
                <a:buNone/>
              </a:pPr>
              <a:r>
                <a:rPr lang="en-US" sz="2000">
                  <a:solidFill>
                    <a:schemeClr val="dk1"/>
                  </a:solidFill>
                  <a:latin typeface="Calibri"/>
                  <a:ea typeface="Calibri"/>
                  <a:cs typeface="Calibri"/>
                  <a:sym typeface="Calibri"/>
                </a:rPr>
                <a:t>Targeted re-instruction based on assessment data</a:t>
              </a:r>
            </a:p>
            <a:p>
              <a:pPr indent="0" lvl="0" marL="0" marR="0" rtl="0" algn="ctr">
                <a:lnSpc>
                  <a:spcPct val="90000"/>
                </a:lnSpc>
                <a:spcBef>
                  <a:spcPts val="700"/>
                </a:spcBef>
                <a:spcAft>
                  <a:spcPts val="0"/>
                </a:spcAft>
                <a:buSzPct val="25000"/>
                <a:buNone/>
              </a:pPr>
              <a:r>
                <a:rPr lang="en-US" sz="2000">
                  <a:solidFill>
                    <a:schemeClr val="dk1"/>
                  </a:solidFill>
                  <a:latin typeface="Calibri"/>
                  <a:ea typeface="Calibri"/>
                  <a:cs typeface="Calibri"/>
                  <a:sym typeface="Calibri"/>
                </a:rPr>
                <a:t>Priming of content and/or materials prior to instruction</a:t>
              </a:r>
            </a:p>
          </p:txBody>
        </p:sp>
      </p:grpSp>
      <p:grpSp>
        <p:nvGrpSpPr>
          <p:cNvPr id="444" name="Shape 444"/>
          <p:cNvGrpSpPr/>
          <p:nvPr/>
        </p:nvGrpSpPr>
        <p:grpSpPr>
          <a:xfrm>
            <a:off x="4844398" y="5017570"/>
            <a:ext cx="4170261" cy="1840428"/>
            <a:chOff x="2743199" y="2573139"/>
            <a:chExt cx="2641600" cy="962024"/>
          </a:xfrm>
        </p:grpSpPr>
        <p:sp>
          <p:nvSpPr>
            <p:cNvPr id="445" name="Shape 445"/>
            <p:cNvSpPr/>
            <p:nvPr/>
          </p:nvSpPr>
          <p:spPr>
            <a:xfrm>
              <a:off x="2743199" y="2573139"/>
              <a:ext cx="2641600" cy="962024"/>
            </a:xfrm>
            <a:prstGeom prst="roundRect">
              <a:avLst>
                <a:gd fmla="val 16667" name="adj"/>
              </a:avLst>
            </a:prstGeom>
            <a:solidFill>
              <a:schemeClr val="lt1"/>
            </a:solidFill>
            <a:ln cap="flat" cmpd="sng" w="25400">
              <a:solidFill>
                <a:schemeClr val="accent6"/>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46" name="Shape 446"/>
            <p:cNvSpPr/>
            <p:nvPr/>
          </p:nvSpPr>
          <p:spPr>
            <a:xfrm>
              <a:off x="2790160" y="2620100"/>
              <a:ext cx="2547676" cy="868100"/>
            </a:xfrm>
            <a:prstGeom prst="rect">
              <a:avLst/>
            </a:prstGeom>
            <a:solidFill>
              <a:schemeClr val="lt1"/>
            </a:solidFill>
            <a:ln cap="flat" cmpd="sng" w="25400">
              <a:solidFill>
                <a:schemeClr val="accent6"/>
              </a:solidFill>
              <a:prstDash val="solid"/>
              <a:round/>
              <a:headEnd len="med" w="med" type="none"/>
              <a:tailEnd len="med" w="med" type="none"/>
            </a:ln>
          </p:spPr>
          <p:txBody>
            <a:bodyPr anchorCtr="0" anchor="ctr" bIns="152400" lIns="152400" rIns="152400" tIns="152400">
              <a:noAutofit/>
            </a:bodyPr>
            <a:lstStyle/>
            <a:p>
              <a:pPr indent="0" lvl="0" marL="0" marR="0" rtl="0" algn="ctr">
                <a:lnSpc>
                  <a:spcPct val="90000"/>
                </a:lnSpc>
                <a:spcBef>
                  <a:spcPts val="0"/>
                </a:spcBef>
                <a:spcAft>
                  <a:spcPts val="0"/>
                </a:spcAft>
                <a:buSzPct val="25000"/>
                <a:buNone/>
              </a:pPr>
              <a:r>
                <a:rPr lang="en-US" sz="2000">
                  <a:solidFill>
                    <a:schemeClr val="dk1"/>
                  </a:solidFill>
                  <a:latin typeface="Calibri"/>
                  <a:ea typeface="Calibri"/>
                  <a:cs typeface="Calibri"/>
                  <a:sym typeface="Calibri"/>
                </a:rPr>
                <a:t>Natural use of IEP recommended supports, services, personnel, AT, accommodations and scaffolds </a:t>
              </a:r>
            </a:p>
            <a:p>
              <a:pPr indent="0" lvl="0" marL="0" marR="0" rtl="0" algn="ctr">
                <a:lnSpc>
                  <a:spcPct val="90000"/>
                </a:lnSpc>
                <a:spcBef>
                  <a:spcPts val="700"/>
                </a:spcBef>
                <a:spcAft>
                  <a:spcPts val="0"/>
                </a:spcAft>
                <a:buSzPct val="25000"/>
                <a:buNone/>
              </a:pPr>
              <a:r>
                <a:rPr lang="en-US" sz="2000">
                  <a:solidFill>
                    <a:schemeClr val="dk1"/>
                  </a:solidFill>
                  <a:latin typeface="Calibri"/>
                  <a:ea typeface="Calibri"/>
                  <a:cs typeface="Calibri"/>
                  <a:sym typeface="Calibri"/>
                </a:rPr>
                <a:t>Redesign of instructional tools, methods and materials, as needed</a:t>
              </a:r>
            </a:p>
          </p:txBody>
        </p:sp>
      </p:grpSp>
      <p:cxnSp>
        <p:nvCxnSpPr>
          <p:cNvPr id="447" name="Shape 447"/>
          <p:cNvCxnSpPr/>
          <p:nvPr/>
        </p:nvCxnSpPr>
        <p:spPr>
          <a:xfrm flipH="1" rot="10800000">
            <a:off x="909304" y="1285752"/>
            <a:ext cx="47032" cy="5482404"/>
          </a:xfrm>
          <a:prstGeom prst="straightConnector1">
            <a:avLst/>
          </a:prstGeom>
          <a:noFill/>
          <a:ln cap="flat" cmpd="sng" w="25400">
            <a:solidFill>
              <a:schemeClr val="accent1"/>
            </a:solidFill>
            <a:prstDash val="solid"/>
            <a:round/>
            <a:headEnd len="med" w="med" type="none"/>
            <a:tailEnd len="lg" w="lg" type="stealth"/>
          </a:ln>
          <a:effectLst>
            <a:outerShdw blurRad="39999" rotWithShape="0" dir="5400000" dist="20000">
              <a:srgbClr val="000000">
                <a:alpha val="37647"/>
              </a:srgbClr>
            </a:outerShdw>
          </a:effectLst>
        </p:spPr>
      </p:cxnSp>
      <p:sp>
        <p:nvSpPr>
          <p:cNvPr id="448" name="Shape 448"/>
          <p:cNvSpPr txBox="1"/>
          <p:nvPr/>
        </p:nvSpPr>
        <p:spPr>
          <a:xfrm>
            <a:off x="340523" y="6162200"/>
            <a:ext cx="2243700" cy="6462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800">
                <a:solidFill>
                  <a:srgbClr val="FFFFFF"/>
                </a:solidFill>
                <a:latin typeface="Calibri"/>
                <a:ea typeface="Calibri"/>
                <a:cs typeface="Calibri"/>
                <a:sym typeface="Calibri"/>
              </a:rPr>
              <a:t>**</a:t>
            </a:r>
            <a:r>
              <a:rPr lang="en-US" sz="1800">
                <a:solidFill>
                  <a:srgbClr val="FFFFFF"/>
                </a:solidFill>
                <a:latin typeface="Calibri"/>
                <a:ea typeface="Calibri"/>
                <a:cs typeface="Calibri"/>
                <a:sym typeface="Calibri"/>
              </a:rPr>
              <a:t>Each  and every student starts here**</a:t>
            </a:r>
          </a:p>
        </p:txBody>
      </p:sp>
      <p:sp>
        <p:nvSpPr>
          <p:cNvPr id="449" name="Shape 449"/>
          <p:cNvSpPr/>
          <p:nvPr/>
        </p:nvSpPr>
        <p:spPr>
          <a:xfrm>
            <a:off x="457200" y="4798051"/>
            <a:ext cx="953790" cy="642876"/>
          </a:xfrm>
          <a:prstGeom prst="mathPlus">
            <a:avLst>
              <a:gd fmla="val 23520" name="adj1"/>
            </a:avLst>
          </a:prstGeom>
          <a:gradFill>
            <a:gsLst>
              <a:gs pos="0">
                <a:srgbClr val="3E7FCD"/>
              </a:gs>
              <a:gs pos="100000">
                <a:srgbClr val="96C0FF"/>
              </a:gs>
            </a:gsLst>
            <a:lin ang="16200000" scaled="0"/>
          </a:gradFill>
          <a:ln cap="flat" cmpd="sng" w="9525">
            <a:solidFill>
              <a:srgbClr val="4A7DBA"/>
            </a:solidFill>
            <a:prstDash val="solid"/>
            <a:round/>
            <a:headEnd len="med" w="med" type="none"/>
            <a:tailEnd len="med" w="med" type="none"/>
          </a:ln>
          <a:effectLst>
            <a:outerShdw blurRad="39999" rotWithShape="0" dir="5400000" dist="23000">
              <a:srgbClr val="000000">
                <a:alpha val="34901"/>
              </a:srgbClr>
            </a:outerShdw>
          </a:effectLst>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50" name="Shape 450"/>
          <p:cNvSpPr/>
          <p:nvPr/>
        </p:nvSpPr>
        <p:spPr>
          <a:xfrm>
            <a:off x="410166" y="3002702"/>
            <a:ext cx="953790" cy="642876"/>
          </a:xfrm>
          <a:prstGeom prst="mathPlus">
            <a:avLst>
              <a:gd fmla="val 23520" name="adj1"/>
            </a:avLst>
          </a:prstGeom>
          <a:gradFill>
            <a:gsLst>
              <a:gs pos="0">
                <a:srgbClr val="3E7FCD"/>
              </a:gs>
              <a:gs pos="100000">
                <a:srgbClr val="96C0FF"/>
              </a:gs>
            </a:gsLst>
            <a:lin ang="16200000" scaled="0"/>
          </a:gradFill>
          <a:ln cap="flat" cmpd="sng" w="9525">
            <a:solidFill>
              <a:srgbClr val="4A7DBA"/>
            </a:solidFill>
            <a:prstDash val="solid"/>
            <a:round/>
            <a:headEnd len="med" w="med" type="none"/>
            <a:tailEnd len="med" w="med" type="none"/>
          </a:ln>
          <a:effectLst>
            <a:outerShdw blurRad="39999" rotWithShape="0" dir="5400000" dist="23000">
              <a:srgbClr val="000000">
                <a:alpha val="34901"/>
              </a:srgbClr>
            </a:outerShdw>
          </a:effectLst>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51" name="Shape 451"/>
          <p:cNvSpPr txBox="1"/>
          <p:nvPr/>
        </p:nvSpPr>
        <p:spPr>
          <a:xfrm>
            <a:off x="956337" y="817472"/>
            <a:ext cx="3182565" cy="120032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800">
                <a:solidFill>
                  <a:schemeClr val="dk1"/>
                </a:solidFill>
                <a:latin typeface="Calibri"/>
                <a:ea typeface="Calibri"/>
                <a:cs typeface="Calibri"/>
                <a:sym typeface="Calibri"/>
              </a:rPr>
              <a:t>All of these layers can be offered in a single environment with flexible staffing and flexible grouping throughout the day</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2" name="Shape 242"/>
        <p:cNvGrpSpPr/>
        <p:nvPr/>
      </p:nvGrpSpPr>
      <p:grpSpPr>
        <a:xfrm>
          <a:off x="0" y="0"/>
          <a:ext cx="0" cy="0"/>
          <a:chOff x="0" y="0"/>
          <a:chExt cx="0" cy="0"/>
        </a:xfrm>
      </p:grpSpPr>
      <p:sp>
        <p:nvSpPr>
          <p:cNvPr id="243" name="Shape 243"/>
          <p:cNvSpPr txBox="1"/>
          <p:nvPr>
            <p:ph type="title"/>
          </p:nvPr>
        </p:nvSpPr>
        <p:spPr>
          <a:xfrm>
            <a:off x="311700" y="198508"/>
            <a:ext cx="8520600" cy="1523700"/>
          </a:xfrm>
          <a:prstGeom prst="rect">
            <a:avLst/>
          </a:prstGeom>
        </p:spPr>
        <p:txBody>
          <a:bodyPr anchorCtr="0" anchor="t" bIns="91425" lIns="91425" rIns="91425" tIns="91425">
            <a:noAutofit/>
          </a:bodyPr>
          <a:lstStyle/>
          <a:p>
            <a:pPr lvl="0">
              <a:spcBef>
                <a:spcPts val="0"/>
              </a:spcBef>
              <a:buClr>
                <a:schemeClr val="dk1"/>
              </a:buClr>
              <a:buSzPct val="39285"/>
              <a:buFont typeface="Arial"/>
              <a:buNone/>
            </a:pPr>
            <a:r>
              <a:rPr lang="en-US">
                <a:latin typeface="Calibri"/>
                <a:ea typeface="Calibri"/>
                <a:cs typeface="Calibri"/>
                <a:sym typeface="Calibri"/>
              </a:rPr>
              <a:t>W</a:t>
            </a:r>
            <a:r>
              <a:rPr lang="en-US">
                <a:latin typeface="Calibri"/>
                <a:ea typeface="Calibri"/>
                <a:cs typeface="Calibri"/>
                <a:sym typeface="Calibri"/>
              </a:rPr>
              <a:t>hen the doors of our district's open every day...</a:t>
            </a:r>
          </a:p>
          <a:p>
            <a:pPr lvl="0">
              <a:spcBef>
                <a:spcPts val="0"/>
              </a:spcBef>
              <a:buNone/>
            </a:pPr>
            <a:r>
              <a:rPr lang="en-US">
                <a:latin typeface="Calibri"/>
                <a:ea typeface="Calibri"/>
                <a:cs typeface="Calibri"/>
                <a:sym typeface="Calibri"/>
              </a:rPr>
              <a:t>has pre-planning prepared ALL professionals to reach and teach are ALL learners? </a:t>
            </a:r>
          </a:p>
        </p:txBody>
      </p:sp>
      <p:pic>
        <p:nvPicPr>
          <p:cNvPr id="244" name="Shape 244"/>
          <p:cNvPicPr preferRelativeResize="0"/>
          <p:nvPr/>
        </p:nvPicPr>
        <p:blipFill>
          <a:blip r:embed="rId3">
            <a:alphaModFix/>
          </a:blip>
          <a:stretch>
            <a:fillRect/>
          </a:stretch>
        </p:blipFill>
        <p:spPr>
          <a:xfrm>
            <a:off x="1293800" y="1722125"/>
            <a:ext cx="6844574" cy="51358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5" name="Shape 455"/>
        <p:cNvGrpSpPr/>
        <p:nvPr/>
      </p:nvGrpSpPr>
      <p:grpSpPr>
        <a:xfrm>
          <a:off x="0" y="0"/>
          <a:ext cx="0" cy="0"/>
          <a:chOff x="0" y="0"/>
          <a:chExt cx="0" cy="0"/>
        </a:xfrm>
      </p:grpSpPr>
      <p:pic>
        <p:nvPicPr>
          <p:cNvPr id="456" name="Shape 456"/>
          <p:cNvPicPr preferRelativeResize="0"/>
          <p:nvPr/>
        </p:nvPicPr>
        <p:blipFill rotWithShape="1">
          <a:blip r:embed="rId3">
            <a:alphaModFix/>
          </a:blip>
          <a:srcRect b="0" l="0" r="0" t="0"/>
          <a:stretch/>
        </p:blipFill>
        <p:spPr>
          <a:xfrm>
            <a:off x="2877740" y="-110500"/>
            <a:ext cx="3388500" cy="3484200"/>
          </a:xfrm>
          <a:prstGeom prst="rect">
            <a:avLst/>
          </a:prstGeom>
          <a:noFill/>
          <a:ln>
            <a:noFill/>
          </a:ln>
        </p:spPr>
      </p:pic>
      <p:sp>
        <p:nvSpPr>
          <p:cNvPr id="457" name="Shape 457"/>
          <p:cNvSpPr txBox="1"/>
          <p:nvPr/>
        </p:nvSpPr>
        <p:spPr>
          <a:xfrm flipH="1">
            <a:off x="217050" y="756400"/>
            <a:ext cx="2444700" cy="2145600"/>
          </a:xfrm>
          <a:prstGeom prst="rect">
            <a:avLst/>
          </a:prstGeom>
          <a:noFill/>
          <a:ln>
            <a:noFill/>
          </a:ln>
        </p:spPr>
        <p:txBody>
          <a:bodyPr anchorCtr="0" anchor="t" bIns="91425" lIns="91425" rIns="91425" tIns="91425">
            <a:noAutofit/>
          </a:bodyPr>
          <a:lstStyle/>
          <a:p>
            <a:pPr lvl="0">
              <a:spcBef>
                <a:spcPts val="0"/>
              </a:spcBef>
              <a:buNone/>
            </a:pPr>
            <a:r>
              <a:rPr b="1" lang="en-US" sz="1800"/>
              <a:t>Do you r</a:t>
            </a:r>
            <a:r>
              <a:rPr b="1" lang="en-US" sz="1800"/>
              <a:t>emember this cartoon?</a:t>
            </a:r>
          </a:p>
          <a:p>
            <a:pPr lvl="0">
              <a:spcBef>
                <a:spcPts val="0"/>
              </a:spcBef>
              <a:buNone/>
            </a:pPr>
            <a:r>
              <a:t/>
            </a:r>
            <a:endParaRPr b="1" sz="1800"/>
          </a:p>
          <a:p>
            <a:pPr lvl="0">
              <a:spcBef>
                <a:spcPts val="0"/>
              </a:spcBef>
              <a:buNone/>
            </a:pPr>
            <a:r>
              <a:rPr lang="en-US" sz="1800"/>
              <a:t>Let’s look at it once again more closely.</a:t>
            </a:r>
          </a:p>
          <a:p>
            <a:pPr lvl="0">
              <a:spcBef>
                <a:spcPts val="0"/>
              </a:spcBef>
              <a:buClr>
                <a:schemeClr val="dk1"/>
              </a:buClr>
              <a:buFont typeface="Arial"/>
              <a:buNone/>
            </a:pPr>
            <a:r>
              <a:t/>
            </a:r>
            <a:endParaRPr sz="1800">
              <a:solidFill>
                <a:schemeClr val="dk1"/>
              </a:solidFill>
            </a:endParaRPr>
          </a:p>
        </p:txBody>
      </p:sp>
      <p:pic>
        <p:nvPicPr>
          <p:cNvPr id="458" name="Shape 458"/>
          <p:cNvPicPr preferRelativeResize="0"/>
          <p:nvPr/>
        </p:nvPicPr>
        <p:blipFill>
          <a:blip r:embed="rId4">
            <a:alphaModFix/>
          </a:blip>
          <a:stretch>
            <a:fillRect/>
          </a:stretch>
        </p:blipFill>
        <p:spPr>
          <a:xfrm>
            <a:off x="0" y="3373700"/>
            <a:ext cx="9143998" cy="34842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2" name="Shape 462"/>
        <p:cNvGrpSpPr/>
        <p:nvPr/>
      </p:nvGrpSpPr>
      <p:grpSpPr>
        <a:xfrm>
          <a:off x="0" y="0"/>
          <a:ext cx="0" cy="0"/>
          <a:chOff x="0" y="0"/>
          <a:chExt cx="0" cy="0"/>
        </a:xfrm>
      </p:grpSpPr>
      <p:pic>
        <p:nvPicPr>
          <p:cNvPr id="463" name="Shape 463"/>
          <p:cNvPicPr preferRelativeResize="0"/>
          <p:nvPr/>
        </p:nvPicPr>
        <p:blipFill rotWithShape="1">
          <a:blip r:embed="rId3">
            <a:alphaModFix/>
          </a:blip>
          <a:srcRect b="0" l="0" r="0" t="0"/>
          <a:stretch/>
        </p:blipFill>
        <p:spPr>
          <a:xfrm>
            <a:off x="294312" y="102966"/>
            <a:ext cx="8581885" cy="6683032"/>
          </a:xfrm>
          <a:prstGeom prst="rect">
            <a:avLst/>
          </a:prstGeom>
          <a:noFill/>
          <a:ln>
            <a:noFill/>
          </a:ln>
        </p:spPr>
      </p:pic>
      <p:sp>
        <p:nvSpPr>
          <p:cNvPr id="464" name="Shape 464"/>
          <p:cNvSpPr/>
          <p:nvPr/>
        </p:nvSpPr>
        <p:spPr>
          <a:xfrm>
            <a:off x="-4402535" y="-2020110"/>
            <a:ext cx="354414" cy="307777"/>
          </a:xfrm>
          <a:prstGeom prst="rect">
            <a:avLst/>
          </a:prstGeom>
          <a:noFill/>
          <a:ln>
            <a:noFill/>
          </a:ln>
        </p:spPr>
        <p:txBody>
          <a:bodyPr anchorCtr="0" anchor="ctr" bIns="0" lIns="0" rIns="0" tIns="0">
            <a:noAutofit/>
          </a:bodyPr>
          <a:lstStyle/>
          <a:p>
            <a:pPr indent="0" lvl="0" marL="0" marR="0" rtl="0" algn="l">
              <a:spcBef>
                <a:spcPts val="0"/>
              </a:spcBef>
              <a:buSzPct val="25000"/>
              <a:buNone/>
            </a:pPr>
            <a:r>
              <a:rPr lang="en-US" sz="2000">
                <a:solidFill>
                  <a:schemeClr val="dk1"/>
                </a:solidFill>
                <a:latin typeface="Calibri"/>
                <a:ea typeface="Calibri"/>
                <a:cs typeface="Calibri"/>
                <a:sym typeface="Calibri"/>
              </a:rPr>
              <a:t>RtII</a:t>
            </a:r>
          </a:p>
        </p:txBody>
      </p:sp>
      <p:cxnSp>
        <p:nvCxnSpPr>
          <p:cNvPr id="465" name="Shape 465"/>
          <p:cNvCxnSpPr/>
          <p:nvPr/>
        </p:nvCxnSpPr>
        <p:spPr>
          <a:xfrm flipH="1" rot="10800000">
            <a:off x="68655" y="1976215"/>
            <a:ext cx="9144000" cy="55562"/>
          </a:xfrm>
          <a:prstGeom prst="straightConnector1">
            <a:avLst/>
          </a:prstGeom>
          <a:noFill/>
          <a:ln cap="flat" cmpd="sng" w="127000">
            <a:solidFill>
              <a:schemeClr val="accent1"/>
            </a:solidFill>
            <a:prstDash val="solid"/>
            <a:round/>
            <a:headEnd len="lg" w="lg" type="stealth"/>
            <a:tailEnd len="lg" w="lg" type="stealth"/>
          </a:ln>
          <a:effectLst>
            <a:outerShdw blurRad="39999" rotWithShape="0" dir="5400000" dist="20000">
              <a:srgbClr val="000000">
                <a:alpha val="37647"/>
              </a:srgbClr>
            </a:outerShdw>
          </a:effectLst>
        </p:spPr>
      </p:cxnSp>
      <p:grpSp>
        <p:nvGrpSpPr>
          <p:cNvPr id="466" name="Shape 466"/>
          <p:cNvGrpSpPr/>
          <p:nvPr/>
        </p:nvGrpSpPr>
        <p:grpSpPr>
          <a:xfrm>
            <a:off x="673493" y="1309466"/>
            <a:ext cx="7934325" cy="604838"/>
            <a:chOff x="404812" y="1849438"/>
            <a:chExt cx="7934325" cy="604837"/>
          </a:xfrm>
        </p:grpSpPr>
        <p:pic>
          <p:nvPicPr>
            <p:cNvPr id="467" name="Shape 467"/>
            <p:cNvPicPr preferRelativeResize="0"/>
            <p:nvPr/>
          </p:nvPicPr>
          <p:blipFill rotWithShape="1">
            <a:blip r:embed="rId4">
              <a:alphaModFix/>
            </a:blip>
            <a:srcRect b="0" l="0" r="0" t="0"/>
            <a:stretch/>
          </p:blipFill>
          <p:spPr>
            <a:xfrm>
              <a:off x="4371975" y="1862138"/>
              <a:ext cx="558799" cy="579436"/>
            </a:xfrm>
            <a:prstGeom prst="rect">
              <a:avLst/>
            </a:prstGeom>
            <a:noFill/>
            <a:ln>
              <a:noFill/>
            </a:ln>
          </p:spPr>
        </p:pic>
        <p:pic>
          <p:nvPicPr>
            <p:cNvPr id="468" name="Shape 468"/>
            <p:cNvPicPr preferRelativeResize="0"/>
            <p:nvPr/>
          </p:nvPicPr>
          <p:blipFill rotWithShape="1">
            <a:blip r:embed="rId5">
              <a:alphaModFix/>
            </a:blip>
            <a:srcRect b="0" l="0" r="0" t="0"/>
            <a:stretch/>
          </p:blipFill>
          <p:spPr>
            <a:xfrm>
              <a:off x="2670175" y="1849438"/>
              <a:ext cx="542925" cy="604837"/>
            </a:xfrm>
            <a:prstGeom prst="rect">
              <a:avLst/>
            </a:prstGeom>
            <a:noFill/>
            <a:ln>
              <a:noFill/>
            </a:ln>
          </p:spPr>
        </p:pic>
        <p:pic>
          <p:nvPicPr>
            <p:cNvPr id="469" name="Shape 469"/>
            <p:cNvPicPr preferRelativeResize="0"/>
            <p:nvPr/>
          </p:nvPicPr>
          <p:blipFill rotWithShape="1">
            <a:blip r:embed="rId6">
              <a:alphaModFix/>
            </a:blip>
            <a:srcRect b="0" l="0" r="0" t="0"/>
            <a:stretch/>
          </p:blipFill>
          <p:spPr>
            <a:xfrm>
              <a:off x="1016000" y="1849438"/>
              <a:ext cx="552449" cy="592136"/>
            </a:xfrm>
            <a:prstGeom prst="rect">
              <a:avLst/>
            </a:prstGeom>
            <a:noFill/>
            <a:ln>
              <a:noFill/>
            </a:ln>
          </p:spPr>
        </p:pic>
        <p:pic>
          <p:nvPicPr>
            <p:cNvPr id="470" name="Shape 470"/>
            <p:cNvPicPr preferRelativeResize="0"/>
            <p:nvPr/>
          </p:nvPicPr>
          <p:blipFill rotWithShape="1">
            <a:blip r:embed="rId7">
              <a:alphaModFix/>
            </a:blip>
            <a:srcRect b="0" l="0" r="0" t="0"/>
            <a:stretch/>
          </p:blipFill>
          <p:spPr>
            <a:xfrm>
              <a:off x="404812" y="1860550"/>
              <a:ext cx="611187" cy="592138"/>
            </a:xfrm>
            <a:prstGeom prst="rect">
              <a:avLst/>
            </a:prstGeom>
            <a:noFill/>
            <a:ln>
              <a:noFill/>
            </a:ln>
          </p:spPr>
        </p:pic>
        <p:pic>
          <p:nvPicPr>
            <p:cNvPr id="471" name="Shape 471"/>
            <p:cNvPicPr preferRelativeResize="0"/>
            <p:nvPr/>
          </p:nvPicPr>
          <p:blipFill rotWithShape="1">
            <a:blip r:embed="rId8">
              <a:alphaModFix/>
            </a:blip>
            <a:srcRect b="0" l="0" r="0" t="0"/>
            <a:stretch/>
          </p:blipFill>
          <p:spPr>
            <a:xfrm>
              <a:off x="6699250" y="1862138"/>
              <a:ext cx="536575" cy="579436"/>
            </a:xfrm>
            <a:prstGeom prst="rect">
              <a:avLst/>
            </a:prstGeom>
            <a:noFill/>
            <a:ln>
              <a:noFill/>
            </a:ln>
          </p:spPr>
        </p:pic>
        <p:pic>
          <p:nvPicPr>
            <p:cNvPr id="472" name="Shape 472"/>
            <p:cNvPicPr preferRelativeResize="0"/>
            <p:nvPr/>
          </p:nvPicPr>
          <p:blipFill rotWithShape="1">
            <a:blip r:embed="rId9">
              <a:alphaModFix/>
            </a:blip>
            <a:srcRect b="0" l="0" r="0" t="0"/>
            <a:stretch/>
          </p:blipFill>
          <p:spPr>
            <a:xfrm>
              <a:off x="7235825" y="1862138"/>
              <a:ext cx="592138" cy="579436"/>
            </a:xfrm>
            <a:prstGeom prst="rect">
              <a:avLst/>
            </a:prstGeom>
            <a:noFill/>
            <a:ln>
              <a:noFill/>
            </a:ln>
          </p:spPr>
        </p:pic>
        <p:pic>
          <p:nvPicPr>
            <p:cNvPr id="473" name="Shape 473"/>
            <p:cNvPicPr preferRelativeResize="0"/>
            <p:nvPr/>
          </p:nvPicPr>
          <p:blipFill rotWithShape="1">
            <a:blip r:embed="rId10">
              <a:alphaModFix/>
            </a:blip>
            <a:srcRect b="0" l="0" r="0" t="0"/>
            <a:stretch/>
          </p:blipFill>
          <p:spPr>
            <a:xfrm>
              <a:off x="3805237" y="1884363"/>
              <a:ext cx="566736" cy="569912"/>
            </a:xfrm>
            <a:prstGeom prst="rect">
              <a:avLst/>
            </a:prstGeom>
            <a:noFill/>
            <a:ln>
              <a:noFill/>
            </a:ln>
          </p:spPr>
        </p:pic>
        <p:pic>
          <p:nvPicPr>
            <p:cNvPr id="474" name="Shape 474"/>
            <p:cNvPicPr preferRelativeResize="0"/>
            <p:nvPr/>
          </p:nvPicPr>
          <p:blipFill rotWithShape="1">
            <a:blip r:embed="rId11">
              <a:alphaModFix/>
            </a:blip>
            <a:srcRect b="0" l="0" r="0" t="0"/>
            <a:stretch/>
          </p:blipFill>
          <p:spPr>
            <a:xfrm>
              <a:off x="5538787" y="1862138"/>
              <a:ext cx="549275" cy="579436"/>
            </a:xfrm>
            <a:prstGeom prst="rect">
              <a:avLst/>
            </a:prstGeom>
            <a:noFill/>
            <a:ln>
              <a:noFill/>
            </a:ln>
          </p:spPr>
        </p:pic>
        <p:pic>
          <p:nvPicPr>
            <p:cNvPr id="475" name="Shape 475"/>
            <p:cNvPicPr preferRelativeResize="0"/>
            <p:nvPr/>
          </p:nvPicPr>
          <p:blipFill rotWithShape="1">
            <a:blip r:embed="rId12">
              <a:alphaModFix/>
            </a:blip>
            <a:srcRect b="0" l="0" r="0" t="0"/>
            <a:stretch/>
          </p:blipFill>
          <p:spPr>
            <a:xfrm>
              <a:off x="4930775" y="1862138"/>
              <a:ext cx="608013" cy="579436"/>
            </a:xfrm>
            <a:prstGeom prst="rect">
              <a:avLst/>
            </a:prstGeom>
            <a:noFill/>
            <a:ln>
              <a:noFill/>
            </a:ln>
          </p:spPr>
        </p:pic>
        <p:pic>
          <p:nvPicPr>
            <p:cNvPr id="476" name="Shape 476"/>
            <p:cNvPicPr preferRelativeResize="0"/>
            <p:nvPr/>
          </p:nvPicPr>
          <p:blipFill rotWithShape="1">
            <a:blip r:embed="rId13">
              <a:alphaModFix/>
            </a:blip>
            <a:srcRect b="0" l="0" r="0" t="0"/>
            <a:stretch/>
          </p:blipFill>
          <p:spPr>
            <a:xfrm>
              <a:off x="6088062" y="1849438"/>
              <a:ext cx="611187" cy="592136"/>
            </a:xfrm>
            <a:prstGeom prst="rect">
              <a:avLst/>
            </a:prstGeom>
            <a:noFill/>
            <a:ln>
              <a:noFill/>
            </a:ln>
          </p:spPr>
        </p:pic>
        <p:pic>
          <p:nvPicPr>
            <p:cNvPr id="477" name="Shape 477"/>
            <p:cNvPicPr preferRelativeResize="0"/>
            <p:nvPr/>
          </p:nvPicPr>
          <p:blipFill rotWithShape="1">
            <a:blip r:embed="rId14">
              <a:alphaModFix/>
            </a:blip>
            <a:srcRect b="0" l="0" r="0" t="0"/>
            <a:stretch/>
          </p:blipFill>
          <p:spPr>
            <a:xfrm>
              <a:off x="7827963" y="1849438"/>
              <a:ext cx="511174" cy="592136"/>
            </a:xfrm>
            <a:prstGeom prst="rect">
              <a:avLst/>
            </a:prstGeom>
            <a:noFill/>
            <a:ln>
              <a:noFill/>
            </a:ln>
          </p:spPr>
        </p:pic>
        <p:pic>
          <p:nvPicPr>
            <p:cNvPr id="478" name="Shape 478"/>
            <p:cNvPicPr preferRelativeResize="0"/>
            <p:nvPr/>
          </p:nvPicPr>
          <p:blipFill rotWithShape="1">
            <a:blip r:embed="rId15">
              <a:alphaModFix/>
            </a:blip>
            <a:srcRect b="0" l="0" r="0" t="0"/>
            <a:stretch/>
          </p:blipFill>
          <p:spPr>
            <a:xfrm>
              <a:off x="2133600" y="1862138"/>
              <a:ext cx="536575" cy="592136"/>
            </a:xfrm>
            <a:prstGeom prst="rect">
              <a:avLst/>
            </a:prstGeom>
            <a:noFill/>
            <a:ln>
              <a:noFill/>
            </a:ln>
          </p:spPr>
        </p:pic>
        <p:pic>
          <p:nvPicPr>
            <p:cNvPr id="479" name="Shape 479"/>
            <p:cNvPicPr preferRelativeResize="0"/>
            <p:nvPr/>
          </p:nvPicPr>
          <p:blipFill rotWithShape="1">
            <a:blip r:embed="rId16">
              <a:alphaModFix/>
            </a:blip>
            <a:srcRect b="0" l="0" r="0" t="0"/>
            <a:stretch/>
          </p:blipFill>
          <p:spPr>
            <a:xfrm flipH="1">
              <a:off x="3213099" y="1862138"/>
              <a:ext cx="592138" cy="579436"/>
            </a:xfrm>
            <a:prstGeom prst="rect">
              <a:avLst/>
            </a:prstGeom>
            <a:noFill/>
            <a:ln>
              <a:noFill/>
            </a:ln>
          </p:spPr>
        </p:pic>
        <p:pic>
          <p:nvPicPr>
            <p:cNvPr id="480" name="Shape 480"/>
            <p:cNvPicPr preferRelativeResize="0"/>
            <p:nvPr/>
          </p:nvPicPr>
          <p:blipFill rotWithShape="1">
            <a:blip r:embed="rId17">
              <a:alphaModFix/>
            </a:blip>
            <a:srcRect b="0" l="0" r="0" t="0"/>
            <a:stretch/>
          </p:blipFill>
          <p:spPr>
            <a:xfrm>
              <a:off x="1568450" y="1849438"/>
              <a:ext cx="565149" cy="604837"/>
            </a:xfrm>
            <a:prstGeom prst="rect">
              <a:avLst/>
            </a:prstGeom>
            <a:noFill/>
            <a:ln>
              <a:noFill/>
            </a:ln>
          </p:spPr>
        </p:pic>
      </p:grpSp>
      <p:sp>
        <p:nvSpPr>
          <p:cNvPr id="481" name="Shape 481"/>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Revised from Differentiated Planning for Diverse Learners S. Benson, 2014 </a:t>
            </a:r>
          </a:p>
        </p:txBody>
      </p:sp>
      <p:cxnSp>
        <p:nvCxnSpPr>
          <p:cNvPr id="482" name="Shape 482"/>
          <p:cNvCxnSpPr/>
          <p:nvPr/>
        </p:nvCxnSpPr>
        <p:spPr>
          <a:xfrm flipH="1" rot="10800000">
            <a:off x="5208583" y="2618545"/>
            <a:ext cx="31355" cy="2171666"/>
          </a:xfrm>
          <a:prstGeom prst="straightConnector1">
            <a:avLst/>
          </a:prstGeom>
          <a:noFill/>
          <a:ln cap="flat" cmpd="sng" w="25400">
            <a:solidFill>
              <a:schemeClr val="accent1"/>
            </a:solidFill>
            <a:prstDash val="solid"/>
            <a:round/>
            <a:headEnd len="med" w="med" type="none"/>
            <a:tailEnd len="lg" w="lg" type="stealth"/>
          </a:ln>
          <a:effectLst>
            <a:outerShdw blurRad="39999" rotWithShape="0" dir="5400000" dist="20000">
              <a:srgbClr val="000000">
                <a:alpha val="37647"/>
              </a:srgbClr>
            </a:outerShdw>
          </a:effectLst>
        </p:spPr>
      </p:cxnSp>
      <p:cxnSp>
        <p:nvCxnSpPr>
          <p:cNvPr id="483" name="Shape 483"/>
          <p:cNvCxnSpPr/>
          <p:nvPr/>
        </p:nvCxnSpPr>
        <p:spPr>
          <a:xfrm rot="10800000">
            <a:off x="2712236" y="2618545"/>
            <a:ext cx="0" cy="1128953"/>
          </a:xfrm>
          <a:prstGeom prst="straightConnector1">
            <a:avLst/>
          </a:prstGeom>
          <a:noFill/>
          <a:ln cap="flat" cmpd="sng" w="25400">
            <a:solidFill>
              <a:schemeClr val="accent1"/>
            </a:solidFill>
            <a:prstDash val="solid"/>
            <a:round/>
            <a:headEnd len="med" w="med" type="none"/>
            <a:tailEnd len="lg" w="lg" type="stealth"/>
          </a:ln>
          <a:effectLst>
            <a:outerShdw blurRad="39999" rotWithShape="0" dir="5400000" dist="20000">
              <a:srgbClr val="000000">
                <a:alpha val="37647"/>
              </a:srgbClr>
            </a:outerShdw>
          </a:effectLst>
        </p:spPr>
      </p:cxnSp>
      <p:pic>
        <p:nvPicPr>
          <p:cNvPr id="484" name="Shape 484"/>
          <p:cNvPicPr preferRelativeResize="0"/>
          <p:nvPr/>
        </p:nvPicPr>
        <p:blipFill rotWithShape="1">
          <a:blip r:embed="rId18">
            <a:alphaModFix/>
          </a:blip>
          <a:srcRect b="0" l="0" r="0" t="0"/>
          <a:stretch/>
        </p:blipFill>
        <p:spPr>
          <a:xfrm>
            <a:off x="4335696" y="2437552"/>
            <a:ext cx="609918" cy="361983"/>
          </a:xfrm>
          <a:prstGeom prst="rect">
            <a:avLst/>
          </a:prstGeom>
          <a:noFill/>
          <a:ln>
            <a:noFill/>
          </a:ln>
        </p:spPr>
      </p:pic>
      <p:pic>
        <p:nvPicPr>
          <p:cNvPr id="485" name="Shape 485"/>
          <p:cNvPicPr preferRelativeResize="0"/>
          <p:nvPr/>
        </p:nvPicPr>
        <p:blipFill rotWithShape="1">
          <a:blip r:embed="rId19">
            <a:alphaModFix/>
          </a:blip>
          <a:srcRect b="0" l="0" r="0" t="0"/>
          <a:stretch/>
        </p:blipFill>
        <p:spPr>
          <a:xfrm>
            <a:off x="4377758" y="3949698"/>
            <a:ext cx="464743" cy="453678"/>
          </a:xfrm>
          <a:prstGeom prst="rect">
            <a:avLst/>
          </a:prstGeom>
          <a:noFill/>
          <a:ln>
            <a:noFill/>
          </a:ln>
        </p:spPr>
      </p:pic>
      <p:pic>
        <p:nvPicPr>
          <p:cNvPr id="486" name="Shape 486"/>
          <p:cNvPicPr preferRelativeResize="0"/>
          <p:nvPr/>
        </p:nvPicPr>
        <p:blipFill rotWithShape="1">
          <a:blip r:embed="rId20">
            <a:alphaModFix/>
          </a:blip>
          <a:srcRect b="0" l="0" r="0" t="0"/>
          <a:stretch/>
        </p:blipFill>
        <p:spPr>
          <a:xfrm>
            <a:off x="4441580" y="5649212"/>
            <a:ext cx="400923" cy="30871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0" name="Shape 490"/>
        <p:cNvGrpSpPr/>
        <p:nvPr/>
      </p:nvGrpSpPr>
      <p:grpSpPr>
        <a:xfrm>
          <a:off x="0" y="0"/>
          <a:ext cx="0" cy="0"/>
          <a:chOff x="0" y="0"/>
          <a:chExt cx="0" cy="0"/>
        </a:xfrm>
      </p:grpSpPr>
      <p:sp>
        <p:nvSpPr>
          <p:cNvPr id="491" name="Shape 491"/>
          <p:cNvSpPr txBox="1"/>
          <p:nvPr>
            <p:ph type="title"/>
          </p:nvPr>
        </p:nvSpPr>
        <p:spPr>
          <a:xfrm>
            <a:off x="457200" y="274647"/>
            <a:ext cx="8229600" cy="45723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9600" u="none" cap="none" strike="noStrike">
                <a:solidFill>
                  <a:schemeClr val="dk1"/>
                </a:solidFill>
                <a:latin typeface="Calibri"/>
                <a:ea typeface="Calibri"/>
                <a:cs typeface="Calibri"/>
                <a:sym typeface="Calibri"/>
              </a:rPr>
              <a:t>Time for a perspective shift</a:t>
            </a:r>
          </a:p>
        </p:txBody>
      </p:sp>
      <p:sp>
        <p:nvSpPr>
          <p:cNvPr id="492" name="Shape 492"/>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Revised from Differentiated Planning for Diverse Learners S. Benson, 2014 </a:t>
            </a:r>
          </a:p>
        </p:txBody>
      </p:sp>
      <p:sp>
        <p:nvSpPr>
          <p:cNvPr id="493" name="Shape 493"/>
          <p:cNvSpPr txBox="1"/>
          <p:nvPr/>
        </p:nvSpPr>
        <p:spPr>
          <a:xfrm>
            <a:off x="1064400" y="5174150"/>
            <a:ext cx="7289100" cy="855000"/>
          </a:xfrm>
          <a:prstGeom prst="rect">
            <a:avLst/>
          </a:prstGeom>
          <a:noFill/>
          <a:ln>
            <a:noFill/>
          </a:ln>
        </p:spPr>
        <p:txBody>
          <a:bodyPr anchorCtr="0" anchor="t" bIns="91425" lIns="91425" rIns="91425" tIns="91425">
            <a:noAutofit/>
          </a:bodyPr>
          <a:lstStyle/>
          <a:p>
            <a:pPr lvl="0" algn="ctr">
              <a:spcBef>
                <a:spcPts val="0"/>
              </a:spcBef>
              <a:buNone/>
            </a:pPr>
            <a:r>
              <a:rPr b="1" lang="en-US" sz="1800">
                <a:solidFill>
                  <a:srgbClr val="38761D"/>
                </a:solidFill>
              </a:rPr>
              <a:t>What happens when we neglect to pre-plan with all layers of support?</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7" name="Shape 497"/>
        <p:cNvGrpSpPr/>
        <p:nvPr/>
      </p:nvGrpSpPr>
      <p:grpSpPr>
        <a:xfrm>
          <a:off x="0" y="0"/>
          <a:ext cx="0" cy="0"/>
          <a:chOff x="0" y="0"/>
          <a:chExt cx="0" cy="0"/>
        </a:xfrm>
      </p:grpSpPr>
      <p:sp>
        <p:nvSpPr>
          <p:cNvPr id="498" name="Shape 498"/>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When I was presented with text I couldn’t read I…</a:t>
            </a:r>
          </a:p>
        </p:txBody>
      </p:sp>
      <p:sp>
        <p:nvSpPr>
          <p:cNvPr id="499" name="Shape 499"/>
          <p:cNvSpPr txBox="1"/>
          <p:nvPr>
            <p:ph idx="1" type="body"/>
          </p:nvPr>
        </p:nvSpPr>
        <p:spPr>
          <a:xfrm>
            <a:off x="457200" y="1600200"/>
            <a:ext cx="4038599" cy="4525963"/>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Asked to use the pass</a:t>
            </a:r>
          </a:p>
          <a:p>
            <a:pPr indent="-342900" lvl="0" marL="342900" marR="0" rtl="0" algn="l">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Got into trouble so you would ask me to leave</a:t>
            </a:r>
          </a:p>
          <a:p>
            <a:pPr indent="-342900" lvl="0" marL="342900" marR="0" rtl="0" algn="l">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Pretended to read while you watched</a:t>
            </a:r>
          </a:p>
          <a:p>
            <a:pPr indent="-342900" lvl="0" marL="342900" marR="0" rtl="0" algn="l">
              <a:spcBef>
                <a:spcPts val="518"/>
              </a:spcBef>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Listened to the comments of my classmates and added a comment or two to piggyback on to what they said </a:t>
            </a:r>
          </a:p>
        </p:txBody>
      </p:sp>
      <p:sp>
        <p:nvSpPr>
          <p:cNvPr id="500" name="Shape 500"/>
          <p:cNvSpPr txBox="1"/>
          <p:nvPr>
            <p:ph idx="2" type="body"/>
          </p:nvPr>
        </p:nvSpPr>
        <p:spPr>
          <a:xfrm>
            <a:off x="4648200" y="1600200"/>
            <a:ext cx="4038599" cy="4525963"/>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Felt dumb</a:t>
            </a:r>
          </a:p>
          <a:p>
            <a:pPr indent="-342900" lvl="0" marL="342900" marR="0" rtl="0" algn="l">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Shut down</a:t>
            </a:r>
          </a:p>
          <a:p>
            <a:pPr indent="-342900" lvl="0" marL="342900" marR="0" rtl="0" algn="l">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Gave up</a:t>
            </a:r>
          </a:p>
          <a:p>
            <a:pPr indent="-342900" lvl="0" marL="342900" marR="0" rtl="0" algn="l">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Made excuses</a:t>
            </a:r>
          </a:p>
          <a:p>
            <a:pPr indent="-342900" lvl="0" marL="342900" marR="0" rtl="0" algn="l">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Asked someone for help </a:t>
            </a:r>
          </a:p>
          <a:p>
            <a:pPr indent="-342900" lvl="0" marL="342900" marR="0" rtl="0" algn="l">
              <a:spcBef>
                <a:spcPts val="518"/>
              </a:spcBef>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Went home and used my computer to scan in the text and had the computer read it to me</a:t>
            </a:r>
          </a:p>
        </p:txBody>
      </p:sp>
      <p:sp>
        <p:nvSpPr>
          <p:cNvPr id="501" name="Shape 501"/>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Revised from Differentiated Planning for Diverse Learners S. Benson, 2014 </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5" name="Shape 505"/>
        <p:cNvGrpSpPr/>
        <p:nvPr/>
      </p:nvGrpSpPr>
      <p:grpSpPr>
        <a:xfrm>
          <a:off x="0" y="0"/>
          <a:ext cx="0" cy="0"/>
          <a:chOff x="0" y="0"/>
          <a:chExt cx="0" cy="0"/>
        </a:xfrm>
      </p:grpSpPr>
      <p:sp>
        <p:nvSpPr>
          <p:cNvPr id="506" name="Shape 506"/>
          <p:cNvSpPr txBox="1"/>
          <p:nvPr>
            <p:ph type="title"/>
          </p:nvPr>
        </p:nvSpPr>
        <p:spPr>
          <a:xfrm>
            <a:off x="457200" y="274637"/>
            <a:ext cx="8229600" cy="2324705"/>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When I attend classes with my peers but I am not provided my AT tools that I have access to in therapy or intervention I…</a:t>
            </a:r>
          </a:p>
        </p:txBody>
      </p:sp>
      <p:sp>
        <p:nvSpPr>
          <p:cNvPr id="507" name="Shape 507"/>
          <p:cNvSpPr txBox="1"/>
          <p:nvPr>
            <p:ph idx="1" type="body"/>
          </p:nvPr>
        </p:nvSpPr>
        <p:spPr>
          <a:xfrm>
            <a:off x="457200" y="2958505"/>
            <a:ext cx="4038599" cy="3526820"/>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Feel like a fool just sitting there</a:t>
            </a:r>
          </a:p>
          <a:p>
            <a:pPr indent="-342900" lvl="0" marL="342900" marR="0" rtl="0" algn="l">
              <a:lnSpc>
                <a:spcPct val="90000"/>
              </a:lnSpc>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Get frustrated and angry </a:t>
            </a:r>
          </a:p>
          <a:p>
            <a:pPr indent="-342900" lvl="0" marL="342900" marR="0" rtl="0" algn="l">
              <a:lnSpc>
                <a:spcPct val="90000"/>
              </a:lnSpc>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I don’t ask for help</a:t>
            </a:r>
          </a:p>
          <a:p>
            <a:pPr indent="-342900" lvl="0" marL="342900" marR="0" rtl="0" algn="l">
              <a:lnSpc>
                <a:spcPct val="90000"/>
              </a:lnSpc>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I ask for help every 5 seconds</a:t>
            </a:r>
          </a:p>
          <a:p>
            <a:pPr indent="-342900" lvl="0" marL="342900" marR="0" rtl="0" algn="l">
              <a:lnSpc>
                <a:spcPct val="90000"/>
              </a:lnSpc>
              <a:spcBef>
                <a:spcPts val="518"/>
              </a:spcBef>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Crack jokes about how dumb this lesson is</a:t>
            </a:r>
          </a:p>
        </p:txBody>
      </p:sp>
      <p:sp>
        <p:nvSpPr>
          <p:cNvPr id="508" name="Shape 508"/>
          <p:cNvSpPr txBox="1"/>
          <p:nvPr>
            <p:ph idx="2" type="body"/>
          </p:nvPr>
        </p:nvSpPr>
        <p:spPr>
          <a:xfrm>
            <a:off x="4648200" y="2958505"/>
            <a:ext cx="4038599" cy="3526820"/>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I group myself with a peer who will do the work</a:t>
            </a:r>
          </a:p>
          <a:p>
            <a:pPr indent="-342900" lvl="0" marL="342900" marR="0" rtl="0" algn="l">
              <a:lnSpc>
                <a:spcPct val="90000"/>
              </a:lnSpc>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Entertain myself usually resulting in some type of reprimand </a:t>
            </a:r>
          </a:p>
          <a:p>
            <a:pPr indent="-342900" lvl="0" marL="342900" marR="0" rtl="0" algn="l">
              <a:lnSpc>
                <a:spcPct val="90000"/>
              </a:lnSpc>
              <a:spcBef>
                <a:spcPts val="518"/>
              </a:spcBef>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Try me best but can’t show half of what I really know or can do</a:t>
            </a:r>
          </a:p>
        </p:txBody>
      </p:sp>
      <p:sp>
        <p:nvSpPr>
          <p:cNvPr id="509" name="Shape 509"/>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Revised from Differentiated Planning for Diverse Learners S. Benson, 2014 </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3" name="Shape 513"/>
        <p:cNvGrpSpPr/>
        <p:nvPr/>
      </p:nvGrpSpPr>
      <p:grpSpPr>
        <a:xfrm>
          <a:off x="0" y="0"/>
          <a:ext cx="0" cy="0"/>
          <a:chOff x="0" y="0"/>
          <a:chExt cx="0" cy="0"/>
        </a:xfrm>
      </p:grpSpPr>
      <p:sp>
        <p:nvSpPr>
          <p:cNvPr id="514" name="Shape 514"/>
          <p:cNvSpPr txBox="1"/>
          <p:nvPr>
            <p:ph type="title"/>
          </p:nvPr>
        </p:nvSpPr>
        <p:spPr>
          <a:xfrm>
            <a:off x="457200" y="588602"/>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When I was presented with a writing task about content I know but can’t spell the words I… </a:t>
            </a:r>
          </a:p>
        </p:txBody>
      </p:sp>
      <p:sp>
        <p:nvSpPr>
          <p:cNvPr id="515" name="Shape 515"/>
          <p:cNvSpPr txBox="1"/>
          <p:nvPr>
            <p:ph idx="1" type="body"/>
          </p:nvPr>
        </p:nvSpPr>
        <p:spPr>
          <a:xfrm>
            <a:off x="457200" y="2184026"/>
            <a:ext cx="4038599" cy="4280828"/>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Waited to go home to complete the writing because my mom, friend or sibling will type what I tell them</a:t>
            </a:r>
          </a:p>
          <a:p>
            <a:pPr indent="-342900" lvl="0" marL="342900" marR="0" rtl="0" algn="l">
              <a:lnSpc>
                <a:spcPct val="90000"/>
              </a:lnSpc>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Used my cell phone texting app that lets me speak and it writes my words into the text box and I just copied those</a:t>
            </a:r>
          </a:p>
          <a:p>
            <a:pPr indent="-342900" lvl="0" marL="342900" marR="0" rtl="0" algn="l">
              <a:lnSpc>
                <a:spcPct val="90000"/>
              </a:lnSpc>
              <a:spcBef>
                <a:spcPts val="518"/>
              </a:spcBef>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Broke my pencil</a:t>
            </a:r>
          </a:p>
        </p:txBody>
      </p:sp>
      <p:sp>
        <p:nvSpPr>
          <p:cNvPr id="516" name="Shape 516"/>
          <p:cNvSpPr txBox="1"/>
          <p:nvPr>
            <p:ph idx="2" type="body"/>
          </p:nvPr>
        </p:nvSpPr>
        <p:spPr>
          <a:xfrm>
            <a:off x="4648200" y="2184026"/>
            <a:ext cx="4038599" cy="4280828"/>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Gave up and didn’t turn in the assignment</a:t>
            </a:r>
          </a:p>
          <a:p>
            <a:pPr indent="-342900" lvl="0" marL="342900" marR="0" rtl="0" algn="l">
              <a:lnSpc>
                <a:spcPct val="90000"/>
              </a:lnSpc>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Write a few words on a page that didn’t make sense</a:t>
            </a:r>
          </a:p>
          <a:p>
            <a:pPr indent="-342900" lvl="0" marL="342900" marR="0" rtl="0" algn="l">
              <a:lnSpc>
                <a:spcPct val="90000"/>
              </a:lnSpc>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Wrote using words I can spell but not what I was thinking</a:t>
            </a:r>
          </a:p>
          <a:p>
            <a:pPr indent="-342900" lvl="0" marL="342900" marR="0" rtl="0" algn="l">
              <a:lnSpc>
                <a:spcPct val="90000"/>
              </a:lnSpc>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Saved the work for my intervention period were I knew I could get help</a:t>
            </a:r>
          </a:p>
          <a:p>
            <a:pPr indent="-342900" lvl="0" marL="342900" marR="0" rtl="0" algn="l">
              <a:lnSpc>
                <a:spcPct val="90000"/>
              </a:lnSpc>
              <a:spcBef>
                <a:spcPts val="518"/>
              </a:spcBef>
              <a:buClr>
                <a:schemeClr val="dk1"/>
              </a:buClr>
              <a:buSzPct val="99615"/>
              <a:buFont typeface="Arial"/>
              <a:buNone/>
            </a:pPr>
            <a:r>
              <a:t/>
            </a:r>
            <a:endParaRPr b="0" i="0" sz="2590" u="none" cap="none" strike="noStrike">
              <a:solidFill>
                <a:schemeClr val="dk1"/>
              </a:solidFill>
              <a:latin typeface="Calibri"/>
              <a:ea typeface="Calibri"/>
              <a:cs typeface="Calibri"/>
              <a:sym typeface="Calibri"/>
            </a:endParaRPr>
          </a:p>
        </p:txBody>
      </p:sp>
      <p:sp>
        <p:nvSpPr>
          <p:cNvPr id="517" name="Shape 517"/>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Revised from Differentiated Planning for Diverse Learners S. Benson, 2014 </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1" name="Shape 521"/>
        <p:cNvGrpSpPr/>
        <p:nvPr/>
      </p:nvGrpSpPr>
      <p:grpSpPr>
        <a:xfrm>
          <a:off x="0" y="0"/>
          <a:ext cx="0" cy="0"/>
          <a:chOff x="0" y="0"/>
          <a:chExt cx="0" cy="0"/>
        </a:xfrm>
      </p:grpSpPr>
      <p:sp>
        <p:nvSpPr>
          <p:cNvPr id="522" name="Shape 522"/>
          <p:cNvSpPr txBox="1"/>
          <p:nvPr>
            <p:ph type="title"/>
          </p:nvPr>
        </p:nvSpPr>
        <p:spPr>
          <a:xfrm>
            <a:off x="457200" y="274637"/>
            <a:ext cx="8229600" cy="2126282"/>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When people talk to me with no expectation that I will respond because I am not traditionally verbal I…</a:t>
            </a:r>
          </a:p>
        </p:txBody>
      </p:sp>
      <p:sp>
        <p:nvSpPr>
          <p:cNvPr id="523" name="Shape 523"/>
          <p:cNvSpPr txBox="1"/>
          <p:nvPr>
            <p:ph idx="1" type="body"/>
          </p:nvPr>
        </p:nvSpPr>
        <p:spPr>
          <a:xfrm>
            <a:off x="457200" y="2619185"/>
            <a:ext cx="4038599" cy="3506976"/>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Discredit what you say to me</a:t>
            </a:r>
          </a:p>
          <a:p>
            <a:pPr indent="-342900" lvl="0" marL="342900" marR="0" rtl="0" algn="l">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Feel frustrated, mad and stupid</a:t>
            </a:r>
          </a:p>
          <a:p>
            <a:pPr indent="-342900" lvl="0" marL="342900" marR="0" rtl="0" algn="l">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Gag when you use that baby sing-song voice</a:t>
            </a:r>
          </a:p>
          <a:p>
            <a:pPr indent="-342900" lvl="0" marL="342900" marR="0" rtl="0" algn="l">
              <a:spcBef>
                <a:spcPts val="518"/>
              </a:spcBef>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Roll my eyes</a:t>
            </a:r>
          </a:p>
        </p:txBody>
      </p:sp>
      <p:sp>
        <p:nvSpPr>
          <p:cNvPr id="524" name="Shape 524"/>
          <p:cNvSpPr txBox="1"/>
          <p:nvPr>
            <p:ph idx="2" type="body"/>
          </p:nvPr>
        </p:nvSpPr>
        <p:spPr>
          <a:xfrm>
            <a:off x="4648200" y="2619185"/>
            <a:ext cx="4038599" cy="3506976"/>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Look away</a:t>
            </a:r>
          </a:p>
          <a:p>
            <a:pPr indent="-342900" lvl="0" marL="342900" marR="0" rtl="0" algn="l">
              <a:spcBef>
                <a:spcPts val="518"/>
              </a:spcBef>
              <a:spcAft>
                <a:spcPts val="0"/>
              </a:spcAft>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Stare back at you intently, thinking if I say the words in my mind you might hear my answer</a:t>
            </a:r>
          </a:p>
          <a:p>
            <a:pPr indent="-342900" lvl="0" marL="342900" marR="0" rtl="0" algn="l">
              <a:spcBef>
                <a:spcPts val="518"/>
              </a:spcBef>
              <a:buClr>
                <a:schemeClr val="dk1"/>
              </a:buClr>
              <a:buSzPct val="99615"/>
              <a:buFont typeface="Arial"/>
              <a:buChar char="•"/>
            </a:pPr>
            <a:r>
              <a:rPr b="0" i="0" lang="en-US" sz="2590" u="none" cap="none" strike="noStrike">
                <a:solidFill>
                  <a:schemeClr val="dk1"/>
                </a:solidFill>
                <a:latin typeface="Calibri"/>
                <a:ea typeface="Calibri"/>
                <a:cs typeface="Calibri"/>
                <a:sym typeface="Calibri"/>
              </a:rPr>
              <a:t>Wish I had a way to communicate so you know I am “in here”</a:t>
            </a:r>
          </a:p>
        </p:txBody>
      </p:sp>
      <p:sp>
        <p:nvSpPr>
          <p:cNvPr id="525" name="Shape 525"/>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Revised from Differentiated Planning for Diverse Learners S. Benson, 2014 </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9" name="Shape 529"/>
        <p:cNvGrpSpPr/>
        <p:nvPr/>
      </p:nvGrpSpPr>
      <p:grpSpPr>
        <a:xfrm>
          <a:off x="0" y="0"/>
          <a:ext cx="0" cy="0"/>
          <a:chOff x="0" y="0"/>
          <a:chExt cx="0" cy="0"/>
        </a:xfrm>
      </p:grpSpPr>
      <p:sp>
        <p:nvSpPr>
          <p:cNvPr id="530" name="Shape 53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When you provide assistance without asking (including touching me and my stuff) I…</a:t>
            </a:r>
          </a:p>
        </p:txBody>
      </p:sp>
      <p:sp>
        <p:nvSpPr>
          <p:cNvPr id="531" name="Shape 531"/>
          <p:cNvSpPr txBox="1"/>
          <p:nvPr>
            <p:ph idx="1" type="body"/>
          </p:nvPr>
        </p:nvSpPr>
        <p:spPr>
          <a:xfrm>
            <a:off x="457200" y="1984231"/>
            <a:ext cx="4038599" cy="4141931"/>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Want to scream or lash out</a:t>
            </a:r>
          </a:p>
          <a:p>
            <a:pPr indent="-342900" lvl="0" marL="342900" marR="0" rtl="0" algn="l">
              <a:spcBef>
                <a:spcPts val="56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Feel like you think I can’t do this myself </a:t>
            </a:r>
          </a:p>
          <a:p>
            <a:pPr indent="-342900" lvl="0" marL="342900" marR="0" rtl="0" algn="l">
              <a:spcBef>
                <a:spcPts val="56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Think you must be frustrated with me</a:t>
            </a:r>
          </a:p>
          <a:p>
            <a:pPr indent="-342900" lvl="0" marL="342900" marR="0" rtl="0" algn="l">
              <a:spcBef>
                <a:spcPts val="56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Feel violated</a:t>
            </a:r>
          </a:p>
          <a:p>
            <a:pPr indent="-342900" lvl="0" marL="342900" marR="0" rtl="0" algn="l">
              <a:spcBef>
                <a:spcPts val="560"/>
              </a:spcBef>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Give you a mean look</a:t>
            </a:r>
          </a:p>
        </p:txBody>
      </p:sp>
      <p:sp>
        <p:nvSpPr>
          <p:cNvPr id="532" name="Shape 532"/>
          <p:cNvSpPr txBox="1"/>
          <p:nvPr>
            <p:ph idx="2" type="body"/>
          </p:nvPr>
        </p:nvSpPr>
        <p:spPr>
          <a:xfrm>
            <a:off x="4648200" y="1984231"/>
            <a:ext cx="4038599" cy="4141931"/>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Eventually give up and just wait for you to come along because I know you will do it for me</a:t>
            </a:r>
          </a:p>
          <a:p>
            <a:pPr indent="-342900" lvl="0" marL="342900" marR="0" rtl="0" algn="l">
              <a:spcBef>
                <a:spcPts val="56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Think I am doing something wrong</a:t>
            </a:r>
          </a:p>
          <a:p>
            <a:pPr indent="-342900" lvl="0" marL="342900" marR="0" rtl="0" algn="l">
              <a:spcBef>
                <a:spcPts val="56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Shut down</a:t>
            </a:r>
          </a:p>
          <a:p>
            <a:pPr indent="-342900" lvl="0" marL="342900" marR="0" rtl="0" algn="l">
              <a:spcBef>
                <a:spcPts val="560"/>
              </a:spcBef>
              <a:buClr>
                <a:schemeClr val="dk1"/>
              </a:buClr>
              <a:buSzPct val="100000"/>
              <a:buFont typeface="Arial"/>
              <a:buNone/>
            </a:pPr>
            <a:r>
              <a:t/>
            </a:r>
            <a:endParaRPr b="0" i="0" sz="2800" u="none" cap="none" strike="noStrike">
              <a:solidFill>
                <a:schemeClr val="dk1"/>
              </a:solidFill>
              <a:latin typeface="Calibri"/>
              <a:ea typeface="Calibri"/>
              <a:cs typeface="Calibri"/>
              <a:sym typeface="Calibri"/>
            </a:endParaRPr>
          </a:p>
        </p:txBody>
      </p:sp>
      <p:sp>
        <p:nvSpPr>
          <p:cNvPr id="533" name="Shape 533"/>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Revised from Differentiated Planning for Diverse Learners S. Benson, 2014 </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8" name="Shape 538"/>
        <p:cNvGrpSpPr/>
        <p:nvPr/>
      </p:nvGrpSpPr>
      <p:grpSpPr>
        <a:xfrm>
          <a:off x="0" y="0"/>
          <a:ext cx="0" cy="0"/>
          <a:chOff x="0" y="0"/>
          <a:chExt cx="0" cy="0"/>
        </a:xfrm>
      </p:grpSpPr>
      <p:sp>
        <p:nvSpPr>
          <p:cNvPr id="539" name="Shape 539"/>
          <p:cNvSpPr txBox="1"/>
          <p:nvPr>
            <p:ph type="title"/>
          </p:nvPr>
        </p:nvSpPr>
        <p:spPr>
          <a:xfrm>
            <a:off x="259750" y="250466"/>
            <a:ext cx="8520600" cy="763500"/>
          </a:xfrm>
          <a:prstGeom prst="rect">
            <a:avLst/>
          </a:prstGeom>
        </p:spPr>
        <p:txBody>
          <a:bodyPr anchorCtr="0" anchor="t" bIns="91425" lIns="91425" rIns="91425" tIns="91425">
            <a:noAutofit/>
          </a:bodyPr>
          <a:lstStyle/>
          <a:p>
            <a:pPr lvl="0">
              <a:spcBef>
                <a:spcPts val="0"/>
              </a:spcBef>
              <a:buNone/>
            </a:pPr>
            <a:r>
              <a:rPr b="1" lang="en-US">
                <a:latin typeface="Calibri"/>
                <a:ea typeface="Calibri"/>
                <a:cs typeface="Calibri"/>
                <a:sym typeface="Calibri"/>
              </a:rPr>
              <a:t>ALL in - STOP the rollercoaster ride </a:t>
            </a:r>
          </a:p>
        </p:txBody>
      </p:sp>
      <p:pic>
        <p:nvPicPr>
          <p:cNvPr id="540" name="Shape 540"/>
          <p:cNvPicPr preferRelativeResize="0"/>
          <p:nvPr/>
        </p:nvPicPr>
        <p:blipFill>
          <a:blip r:embed="rId3">
            <a:alphaModFix/>
          </a:blip>
          <a:stretch>
            <a:fillRect/>
          </a:stretch>
        </p:blipFill>
        <p:spPr>
          <a:xfrm>
            <a:off x="676975" y="937775"/>
            <a:ext cx="7686150" cy="5764599"/>
          </a:xfrm>
          <a:prstGeom prst="rect">
            <a:avLst/>
          </a:prstGeom>
          <a:noFill/>
          <a:ln>
            <a:noFill/>
          </a:ln>
        </p:spPr>
      </p:pic>
      <p:sp>
        <p:nvSpPr>
          <p:cNvPr id="541" name="Shape 541"/>
          <p:cNvSpPr txBox="1"/>
          <p:nvPr/>
        </p:nvSpPr>
        <p:spPr>
          <a:xfrm>
            <a:off x="1770275" y="937775"/>
            <a:ext cx="2587200" cy="595800"/>
          </a:xfrm>
          <a:prstGeom prst="rect">
            <a:avLst/>
          </a:prstGeom>
          <a:solidFill>
            <a:srgbClr val="FFFFFF"/>
          </a:solidFill>
          <a:ln>
            <a:noFill/>
          </a:ln>
        </p:spPr>
        <p:txBody>
          <a:bodyPr anchorCtr="0" anchor="t" bIns="91425" lIns="91425" rIns="91425" tIns="91425">
            <a:noAutofit/>
          </a:bodyPr>
          <a:lstStyle/>
          <a:p>
            <a:pPr lvl="0">
              <a:spcBef>
                <a:spcPts val="0"/>
              </a:spcBef>
              <a:buNone/>
            </a:pPr>
            <a:r>
              <a:rPr lang="en-US"/>
              <a:t>Gr. 1 BEST teacher ever! Learning is fun and engaging.</a:t>
            </a:r>
          </a:p>
        </p:txBody>
      </p:sp>
      <p:sp>
        <p:nvSpPr>
          <p:cNvPr id="542" name="Shape 542"/>
          <p:cNvSpPr txBox="1"/>
          <p:nvPr/>
        </p:nvSpPr>
        <p:spPr>
          <a:xfrm>
            <a:off x="1900300" y="4146600"/>
            <a:ext cx="2789700" cy="595800"/>
          </a:xfrm>
          <a:prstGeom prst="rect">
            <a:avLst/>
          </a:prstGeom>
          <a:solidFill>
            <a:srgbClr val="FFFFFF"/>
          </a:solidFill>
          <a:ln>
            <a:noFill/>
          </a:ln>
        </p:spPr>
        <p:txBody>
          <a:bodyPr anchorCtr="0" anchor="t" bIns="91425" lIns="91425" rIns="91425" tIns="91425">
            <a:noAutofit/>
          </a:bodyPr>
          <a:lstStyle/>
          <a:p>
            <a:pPr lvl="0" rtl="0">
              <a:spcBef>
                <a:spcPts val="0"/>
              </a:spcBef>
              <a:buNone/>
            </a:pPr>
            <a:r>
              <a:rPr lang="en-US"/>
              <a:t>Gr. 2 Horrible year - no access to IEP supports in inclusion class.</a:t>
            </a:r>
          </a:p>
        </p:txBody>
      </p:sp>
      <p:sp>
        <p:nvSpPr>
          <p:cNvPr id="543" name="Shape 543"/>
          <p:cNvSpPr txBox="1"/>
          <p:nvPr/>
        </p:nvSpPr>
        <p:spPr>
          <a:xfrm>
            <a:off x="5573325" y="5549425"/>
            <a:ext cx="2789700" cy="426000"/>
          </a:xfrm>
          <a:prstGeom prst="rect">
            <a:avLst/>
          </a:prstGeom>
          <a:solidFill>
            <a:srgbClr val="FFFFFF"/>
          </a:solidFill>
          <a:ln>
            <a:noFill/>
          </a:ln>
        </p:spPr>
        <p:txBody>
          <a:bodyPr anchorCtr="0" anchor="t" bIns="91425" lIns="91425" rIns="91425" tIns="91425">
            <a:noAutofit/>
          </a:bodyPr>
          <a:lstStyle/>
          <a:p>
            <a:pPr lvl="0" rtl="0">
              <a:spcBef>
                <a:spcPts val="0"/>
              </a:spcBef>
              <a:buNone/>
            </a:pPr>
            <a:r>
              <a:rPr lang="en-US"/>
              <a:t>Gr. 3 My teacher thinks I am dumb.</a:t>
            </a:r>
          </a:p>
        </p:txBody>
      </p:sp>
      <p:sp>
        <p:nvSpPr>
          <p:cNvPr id="544" name="Shape 544"/>
          <p:cNvSpPr txBox="1"/>
          <p:nvPr/>
        </p:nvSpPr>
        <p:spPr>
          <a:xfrm>
            <a:off x="5168100" y="3068700"/>
            <a:ext cx="2504100" cy="426000"/>
          </a:xfrm>
          <a:prstGeom prst="rect">
            <a:avLst/>
          </a:prstGeom>
          <a:solidFill>
            <a:srgbClr val="FFFFFF"/>
          </a:solidFill>
          <a:ln>
            <a:noFill/>
          </a:ln>
        </p:spPr>
        <p:txBody>
          <a:bodyPr anchorCtr="0" anchor="t" bIns="91425" lIns="91425" rIns="91425" tIns="91425">
            <a:noAutofit/>
          </a:bodyPr>
          <a:lstStyle/>
          <a:p>
            <a:pPr lvl="0" rtl="0">
              <a:spcBef>
                <a:spcPts val="0"/>
              </a:spcBef>
              <a:buNone/>
            </a:pPr>
            <a:r>
              <a:rPr lang="en-US"/>
              <a:t>Gr. 4 I finally learned to read.</a:t>
            </a:r>
          </a:p>
        </p:txBody>
      </p:sp>
      <p:sp>
        <p:nvSpPr>
          <p:cNvPr id="545" name="Shape 545"/>
          <p:cNvSpPr txBox="1"/>
          <p:nvPr/>
        </p:nvSpPr>
        <p:spPr>
          <a:xfrm>
            <a:off x="-76200" y="4742400"/>
            <a:ext cx="1780800" cy="426000"/>
          </a:xfrm>
          <a:prstGeom prst="rect">
            <a:avLst/>
          </a:prstGeom>
          <a:solidFill>
            <a:srgbClr val="FFFFFF"/>
          </a:solidFill>
          <a:ln>
            <a:noFill/>
          </a:ln>
        </p:spPr>
        <p:txBody>
          <a:bodyPr anchorCtr="0" anchor="t" bIns="91425" lIns="91425" rIns="91425" tIns="91425">
            <a:noAutofit/>
          </a:bodyPr>
          <a:lstStyle/>
          <a:p>
            <a:pPr lvl="0" rtl="0">
              <a:spcBef>
                <a:spcPts val="0"/>
              </a:spcBef>
              <a:buNone/>
            </a:pPr>
            <a:r>
              <a:rPr lang="en-US"/>
              <a:t>K Learning the ropes.</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0" name="Shape 550"/>
        <p:cNvGrpSpPr/>
        <p:nvPr/>
      </p:nvGrpSpPr>
      <p:grpSpPr>
        <a:xfrm>
          <a:off x="0" y="0"/>
          <a:ext cx="0" cy="0"/>
          <a:chOff x="0" y="0"/>
          <a:chExt cx="0" cy="0"/>
        </a:xfrm>
      </p:grpSpPr>
      <p:sp>
        <p:nvSpPr>
          <p:cNvPr id="551" name="Shape 551"/>
          <p:cNvSpPr txBox="1"/>
          <p:nvPr>
            <p:ph type="title"/>
          </p:nvPr>
        </p:nvSpPr>
        <p:spPr>
          <a:xfrm>
            <a:off x="311700" y="593378"/>
            <a:ext cx="8520600" cy="1076700"/>
          </a:xfrm>
          <a:prstGeom prst="rect">
            <a:avLst/>
          </a:prstGeom>
        </p:spPr>
        <p:txBody>
          <a:bodyPr anchorCtr="0" anchor="t" bIns="91425" lIns="91425" rIns="91425" tIns="91425">
            <a:noAutofit/>
          </a:bodyPr>
          <a:lstStyle/>
          <a:p>
            <a:pPr lvl="0">
              <a:spcBef>
                <a:spcPts val="0"/>
              </a:spcBef>
              <a:buNone/>
            </a:pPr>
            <a:r>
              <a:rPr b="1" lang="en-US">
                <a:latin typeface="Calibri"/>
                <a:ea typeface="Calibri"/>
                <a:cs typeface="Calibri"/>
                <a:sym typeface="Calibri"/>
              </a:rPr>
              <a:t>ALL in - Focus on inclusive assessment design and data collection</a:t>
            </a:r>
          </a:p>
        </p:txBody>
      </p:sp>
      <p:pic>
        <p:nvPicPr>
          <p:cNvPr descr="Hattie.jpg" id="552" name="Shape 552"/>
          <p:cNvPicPr preferRelativeResize="0"/>
          <p:nvPr/>
        </p:nvPicPr>
        <p:blipFill>
          <a:blip r:embed="rId3">
            <a:alphaModFix/>
          </a:blip>
          <a:stretch>
            <a:fillRect/>
          </a:stretch>
        </p:blipFill>
        <p:spPr>
          <a:xfrm rot="586490">
            <a:off x="5857792" y="2248430"/>
            <a:ext cx="2333478" cy="3244429"/>
          </a:xfrm>
          <a:prstGeom prst="rect">
            <a:avLst/>
          </a:prstGeom>
          <a:noFill/>
          <a:ln>
            <a:noFill/>
          </a:ln>
        </p:spPr>
      </p:pic>
      <p:pic>
        <p:nvPicPr>
          <p:cNvPr id="553" name="Shape 553"/>
          <p:cNvPicPr preferRelativeResize="0"/>
          <p:nvPr/>
        </p:nvPicPr>
        <p:blipFill>
          <a:blip r:embed="rId4">
            <a:alphaModFix/>
          </a:blip>
          <a:stretch>
            <a:fillRect/>
          </a:stretch>
        </p:blipFill>
        <p:spPr>
          <a:xfrm>
            <a:off x="1451250" y="1800249"/>
            <a:ext cx="2417974" cy="4090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9" name="Shape 249"/>
        <p:cNvGrpSpPr/>
        <p:nvPr/>
      </p:nvGrpSpPr>
      <p:grpSpPr>
        <a:xfrm>
          <a:off x="0" y="0"/>
          <a:ext cx="0" cy="0"/>
          <a:chOff x="0" y="0"/>
          <a:chExt cx="0" cy="0"/>
        </a:xfrm>
      </p:grpSpPr>
      <p:sp>
        <p:nvSpPr>
          <p:cNvPr id="250" name="Shape 250"/>
          <p:cNvSpPr txBox="1"/>
          <p:nvPr>
            <p:ph type="title"/>
          </p:nvPr>
        </p:nvSpPr>
        <p:spPr>
          <a:xfrm>
            <a:off x="311700" y="364783"/>
            <a:ext cx="8520600" cy="1523700"/>
          </a:xfrm>
          <a:prstGeom prst="rect">
            <a:avLst/>
          </a:prstGeom>
        </p:spPr>
        <p:txBody>
          <a:bodyPr anchorCtr="0" anchor="t" bIns="91425" lIns="91425" rIns="91425" tIns="91425">
            <a:noAutofit/>
          </a:bodyPr>
          <a:lstStyle/>
          <a:p>
            <a:pPr lvl="0">
              <a:spcBef>
                <a:spcPts val="0"/>
              </a:spcBef>
              <a:buNone/>
            </a:pPr>
            <a:r>
              <a:rPr lang="en-US">
                <a:latin typeface="Calibri"/>
                <a:ea typeface="Calibri"/>
                <a:cs typeface="Calibri"/>
                <a:sym typeface="Calibri"/>
              </a:rPr>
              <a:t>Is team-designed, Tier I instruction tried BEFORE inclusive placements are ruled out - especially for learners with significant disabilities?</a:t>
            </a:r>
          </a:p>
        </p:txBody>
      </p:sp>
      <p:pic>
        <p:nvPicPr>
          <p:cNvPr id="251" name="Shape 251"/>
          <p:cNvPicPr preferRelativeResize="0"/>
          <p:nvPr/>
        </p:nvPicPr>
        <p:blipFill>
          <a:blip r:embed="rId3">
            <a:alphaModFix/>
          </a:blip>
          <a:stretch>
            <a:fillRect/>
          </a:stretch>
        </p:blipFill>
        <p:spPr>
          <a:xfrm>
            <a:off x="2303325" y="1981999"/>
            <a:ext cx="4527298" cy="480144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7" name="Shape 557"/>
        <p:cNvGrpSpPr/>
        <p:nvPr/>
      </p:nvGrpSpPr>
      <p:grpSpPr>
        <a:xfrm>
          <a:off x="0" y="0"/>
          <a:ext cx="0" cy="0"/>
          <a:chOff x="0" y="0"/>
          <a:chExt cx="0" cy="0"/>
        </a:xfrm>
      </p:grpSpPr>
      <p:sp>
        <p:nvSpPr>
          <p:cNvPr id="558" name="Shape 558"/>
          <p:cNvSpPr txBox="1"/>
          <p:nvPr>
            <p:ph type="title"/>
          </p:nvPr>
        </p:nvSpPr>
        <p:spPr>
          <a:xfrm>
            <a:off x="457200" y="81271"/>
            <a:ext cx="8229600" cy="1143200"/>
          </a:xfrm>
          <a:prstGeom prst="rect">
            <a:avLst/>
          </a:prstGeom>
          <a:solidFill>
            <a:srgbClr val="FFFFFF"/>
          </a:solid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Unpacking the Standards</a:t>
            </a:r>
          </a:p>
        </p:txBody>
      </p:sp>
      <p:sp>
        <p:nvSpPr>
          <p:cNvPr id="559" name="Shape 559"/>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Revised from Differentiated Planning for Diverse Learners S. Benson, 2014 </a:t>
            </a:r>
          </a:p>
        </p:txBody>
      </p:sp>
      <p:sp>
        <p:nvSpPr>
          <p:cNvPr id="560" name="Shape 560"/>
          <p:cNvSpPr txBox="1"/>
          <p:nvPr>
            <p:ph idx="1" type="body"/>
          </p:nvPr>
        </p:nvSpPr>
        <p:spPr>
          <a:xfrm>
            <a:off x="457200" y="1224266"/>
            <a:ext cx="8229600" cy="5633600"/>
          </a:xfrm>
          <a:prstGeom prst="rect">
            <a:avLst/>
          </a:prstGeom>
          <a:noFill/>
          <a:ln>
            <a:noFill/>
          </a:ln>
        </p:spPr>
        <p:txBody>
          <a:bodyPr anchorCtr="0" anchor="t" bIns="45700" lIns="91425" rIns="91425" tIns="45700">
            <a:noAutofit/>
          </a:bodyPr>
          <a:lstStyle/>
          <a:p>
            <a:pPr indent="-330200" lvl="0" marL="342900" marR="0" rtl="0" algn="l">
              <a:spcBef>
                <a:spcPts val="0"/>
              </a:spcBef>
              <a:spcAft>
                <a:spcPts val="0"/>
              </a:spcAft>
              <a:buClr>
                <a:schemeClr val="dk1"/>
              </a:buClr>
              <a:buSzPct val="100000"/>
              <a:buFont typeface="Arial"/>
              <a:buChar char="•"/>
            </a:pPr>
            <a:r>
              <a:rPr b="0" i="0" lang="en-US" sz="3000" u="none" cap="none" strike="noStrike">
                <a:solidFill>
                  <a:schemeClr val="dk1"/>
                </a:solidFill>
                <a:latin typeface="Calibri"/>
                <a:ea typeface="Calibri"/>
                <a:cs typeface="Calibri"/>
                <a:sym typeface="Calibri"/>
              </a:rPr>
              <a:t>Identify the grade </a:t>
            </a:r>
            <a:r>
              <a:rPr lang="en-US" sz="3000"/>
              <a:t>level </a:t>
            </a:r>
            <a:r>
              <a:rPr b="0" i="0" lang="en-US" sz="3000" u="none" cap="none" strike="noStrike">
                <a:solidFill>
                  <a:schemeClr val="dk1"/>
                </a:solidFill>
                <a:latin typeface="Calibri"/>
                <a:ea typeface="Calibri"/>
                <a:cs typeface="Calibri"/>
                <a:sym typeface="Calibri"/>
              </a:rPr>
              <a:t>standard </a:t>
            </a:r>
          </a:p>
          <a:p>
            <a:pPr indent="-330200" lvl="0" marL="342900" marR="0" rtl="0" algn="l">
              <a:spcBef>
                <a:spcPts val="640"/>
              </a:spcBef>
              <a:spcAft>
                <a:spcPts val="0"/>
              </a:spcAft>
              <a:buClr>
                <a:schemeClr val="dk1"/>
              </a:buClr>
              <a:buSzPct val="100000"/>
              <a:buFont typeface="Arial"/>
              <a:buChar char="•"/>
            </a:pPr>
            <a:r>
              <a:rPr b="0" i="0" lang="en-US" sz="3000" u="none" cap="none" strike="noStrike">
                <a:solidFill>
                  <a:schemeClr val="dk1"/>
                </a:solidFill>
                <a:latin typeface="Calibri"/>
                <a:ea typeface="Calibri"/>
                <a:cs typeface="Calibri"/>
                <a:sym typeface="Calibri"/>
              </a:rPr>
              <a:t>Identify the noun(s) in the standard – </a:t>
            </a:r>
            <a:r>
              <a:rPr b="0" i="0" lang="en-US" sz="3000" u="sng" cap="none" strike="noStrike">
                <a:solidFill>
                  <a:schemeClr val="dk1"/>
                </a:solidFill>
                <a:latin typeface="Calibri"/>
                <a:ea typeface="Calibri"/>
                <a:cs typeface="Calibri"/>
                <a:sym typeface="Calibri"/>
              </a:rPr>
              <a:t>What</a:t>
            </a:r>
            <a:r>
              <a:rPr b="0" i="0" lang="en-US" sz="3000" u="none" cap="none" strike="noStrike">
                <a:solidFill>
                  <a:schemeClr val="dk1"/>
                </a:solidFill>
                <a:latin typeface="Calibri"/>
                <a:ea typeface="Calibri"/>
                <a:cs typeface="Calibri"/>
                <a:sym typeface="Calibri"/>
              </a:rPr>
              <a:t> students will learn</a:t>
            </a:r>
          </a:p>
          <a:p>
            <a:pPr indent="-330200" lvl="0" marL="342900" marR="0" rtl="0" algn="l">
              <a:spcBef>
                <a:spcPts val="640"/>
              </a:spcBef>
              <a:spcAft>
                <a:spcPts val="0"/>
              </a:spcAft>
              <a:buClr>
                <a:schemeClr val="dk1"/>
              </a:buClr>
              <a:buSzPct val="100000"/>
              <a:buFont typeface="Arial"/>
              <a:buChar char="•"/>
            </a:pPr>
            <a:r>
              <a:rPr b="0" i="0" lang="en-US" sz="3000" u="none" cap="none" strike="noStrike">
                <a:solidFill>
                  <a:schemeClr val="dk1"/>
                </a:solidFill>
                <a:latin typeface="Calibri"/>
                <a:ea typeface="Calibri"/>
                <a:cs typeface="Calibri"/>
                <a:sym typeface="Calibri"/>
              </a:rPr>
              <a:t>Identify the verb(s) in the standard – </a:t>
            </a:r>
            <a:r>
              <a:rPr b="0" i="0" lang="en-US" sz="3000" u="sng" cap="none" strike="noStrike">
                <a:solidFill>
                  <a:schemeClr val="dk1"/>
                </a:solidFill>
                <a:latin typeface="Calibri"/>
                <a:ea typeface="Calibri"/>
                <a:cs typeface="Calibri"/>
                <a:sym typeface="Calibri"/>
              </a:rPr>
              <a:t>How </a:t>
            </a:r>
            <a:r>
              <a:rPr b="0" i="0" lang="en-US" sz="3000" u="none" cap="none" strike="noStrike">
                <a:solidFill>
                  <a:schemeClr val="dk1"/>
                </a:solidFill>
                <a:latin typeface="Calibri"/>
                <a:ea typeface="Calibri"/>
                <a:cs typeface="Calibri"/>
                <a:sym typeface="Calibri"/>
              </a:rPr>
              <a:t>students will demonstrate learning </a:t>
            </a:r>
            <a:r>
              <a:rPr lang="en-US" sz="3000"/>
              <a:t>– if provided (or this could be flexible)</a:t>
            </a:r>
          </a:p>
          <a:p>
            <a:pPr indent="-330200" lvl="0" marL="342900" marR="0" rtl="0" algn="l">
              <a:spcBef>
                <a:spcPts val="640"/>
              </a:spcBef>
              <a:spcAft>
                <a:spcPts val="0"/>
              </a:spcAft>
              <a:buClr>
                <a:schemeClr val="dk1"/>
              </a:buClr>
              <a:buSzPct val="100000"/>
              <a:buFont typeface="Arial"/>
              <a:buChar char="•"/>
            </a:pPr>
            <a:r>
              <a:rPr b="0" i="0" lang="en-US" sz="3000" u="none" cap="none" strike="noStrike">
                <a:solidFill>
                  <a:schemeClr val="dk1"/>
                </a:solidFill>
                <a:latin typeface="Calibri"/>
                <a:ea typeface="Calibri"/>
                <a:cs typeface="Calibri"/>
                <a:sym typeface="Calibri"/>
              </a:rPr>
              <a:t>Identify the context – if provided (or this could be flexible)</a:t>
            </a:r>
          </a:p>
          <a:p>
            <a:pPr indent="-342900" lvl="0" marL="342900" marR="0" rtl="0" algn="l">
              <a:spcBef>
                <a:spcPts val="640"/>
              </a:spcBef>
              <a:spcAft>
                <a:spcPts val="0"/>
              </a:spcAft>
              <a:buClr>
                <a:schemeClr val="dk1"/>
              </a:buClr>
              <a:buSzPct val="106666"/>
              <a:buFont typeface="Arial"/>
              <a:buNone/>
            </a:pPr>
            <a:r>
              <a:t/>
            </a:r>
            <a:endParaRPr b="0" i="0" sz="3000" u="none" cap="none" strike="noStrike">
              <a:solidFill>
                <a:schemeClr val="dk1"/>
              </a:solidFill>
              <a:latin typeface="Calibri"/>
              <a:ea typeface="Calibri"/>
              <a:cs typeface="Calibri"/>
              <a:sym typeface="Calibri"/>
            </a:endParaRPr>
          </a:p>
          <a:p>
            <a:pPr indent="-342900" lvl="0" marL="342900" marR="0" rtl="0" algn="l">
              <a:spcBef>
                <a:spcPts val="640"/>
              </a:spcBef>
              <a:spcAft>
                <a:spcPts val="0"/>
              </a:spcAft>
              <a:buClr>
                <a:schemeClr val="dk1"/>
              </a:buClr>
              <a:buSzPct val="100000"/>
              <a:buFont typeface="Arial"/>
              <a:buNone/>
            </a:pPr>
            <a:r>
              <a:t/>
            </a:r>
            <a:endParaRPr b="0" i="0" sz="3200" u="none" cap="none" strike="noStrike">
              <a:solidFill>
                <a:schemeClr val="dk1"/>
              </a:solidFill>
              <a:latin typeface="Calibri"/>
              <a:ea typeface="Calibri"/>
              <a:cs typeface="Calibri"/>
              <a:sym typeface="Calibri"/>
            </a:endParaRPr>
          </a:p>
          <a:p>
            <a:pPr indent="-342900" lvl="0" marL="342900" marR="0" rtl="0" algn="l">
              <a:spcBef>
                <a:spcPts val="640"/>
              </a:spcBef>
              <a:buClr>
                <a:schemeClr val="dk1"/>
              </a:buClr>
              <a:buSzPct val="1000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4" name="Shape 564"/>
        <p:cNvGrpSpPr/>
        <p:nvPr/>
      </p:nvGrpSpPr>
      <p:grpSpPr>
        <a:xfrm>
          <a:off x="0" y="0"/>
          <a:ext cx="0" cy="0"/>
          <a:chOff x="0" y="0"/>
          <a:chExt cx="0" cy="0"/>
        </a:xfrm>
      </p:grpSpPr>
      <p:sp>
        <p:nvSpPr>
          <p:cNvPr id="565" name="Shape 565"/>
          <p:cNvSpPr txBox="1"/>
          <p:nvPr>
            <p:ph type="title"/>
          </p:nvPr>
        </p:nvSpPr>
        <p:spPr>
          <a:xfrm>
            <a:off x="457200" y="137104"/>
            <a:ext cx="8229600" cy="1143200"/>
          </a:xfrm>
          <a:prstGeom prst="rect">
            <a:avLst/>
          </a:prstGeom>
          <a:solidFill>
            <a:srgbClr val="FFFFFF"/>
          </a:solid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Unpacking Standards Template</a:t>
            </a:r>
          </a:p>
        </p:txBody>
      </p:sp>
      <p:graphicFrame>
        <p:nvGraphicFramePr>
          <p:cNvPr id="566" name="Shape 566"/>
          <p:cNvGraphicFramePr/>
          <p:nvPr/>
        </p:nvGraphicFramePr>
        <p:xfrm>
          <a:off x="914398" y="1417637"/>
          <a:ext cx="3000000" cy="3000000"/>
        </p:xfrm>
        <a:graphic>
          <a:graphicData uri="http://schemas.openxmlformats.org/drawingml/2006/table">
            <a:tbl>
              <a:tblPr>
                <a:noFill/>
                <a:tableStyleId>{49226936-B852-47E3-82FA-C0BC4C72D5A1}</a:tableStyleId>
              </a:tblPr>
              <a:tblGrid>
                <a:gridCol w="1828800"/>
                <a:gridCol w="1828800"/>
                <a:gridCol w="1828800"/>
                <a:gridCol w="1828800"/>
              </a:tblGrid>
              <a:tr h="603950">
                <a:tc>
                  <a:txBody>
                    <a:bodyPr>
                      <a:noAutofit/>
                    </a:bodyPr>
                    <a:lstStyle/>
                    <a:p>
                      <a:pPr indent="0" lvl="0" marL="0" marR="0" rtl="0" algn="ctr">
                        <a:spcBef>
                          <a:spcPts val="0"/>
                        </a:spcBef>
                        <a:spcAft>
                          <a:spcPts val="0"/>
                        </a:spcAft>
                        <a:buSzPct val="25000"/>
                        <a:buNone/>
                      </a:pPr>
                      <a:r>
                        <a:rPr b="1" lang="en-US" sz="900" u="none" cap="none" strike="noStrike">
                          <a:latin typeface="Calibri"/>
                          <a:ea typeface="Calibri"/>
                          <a:cs typeface="Calibri"/>
                          <a:sym typeface="Calibri"/>
                        </a:rPr>
                        <a:t>Standard</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9D9D9"/>
                    </a:solidFill>
                  </a:tcPr>
                </a:tc>
                <a:tc>
                  <a:txBody>
                    <a:bodyPr>
                      <a:noAutofit/>
                    </a:bodyPr>
                    <a:lstStyle/>
                    <a:p>
                      <a:pPr indent="0" lvl="0" marL="0" marR="0" rtl="0" algn="ctr">
                        <a:spcBef>
                          <a:spcPts val="0"/>
                        </a:spcBef>
                        <a:spcAft>
                          <a:spcPts val="0"/>
                        </a:spcAft>
                        <a:buSzPct val="25000"/>
                        <a:buNone/>
                      </a:pPr>
                      <a:r>
                        <a:rPr b="1" lang="en-US" sz="900" u="none" cap="none" strike="noStrike">
                          <a:latin typeface="Calibri"/>
                          <a:ea typeface="Calibri"/>
                          <a:cs typeface="Calibri"/>
                          <a:sym typeface="Calibri"/>
                        </a:rPr>
                        <a:t>What would students need to DO (verbs)… Lower Order (Remembering, Knowledge, Understanding, Comprehension)</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9D9D9"/>
                    </a:solidFill>
                  </a:tcPr>
                </a:tc>
                <a:tc>
                  <a:txBody>
                    <a:bodyPr>
                      <a:noAutofit/>
                    </a:bodyPr>
                    <a:lstStyle/>
                    <a:p>
                      <a:pPr indent="0" lvl="0" marL="0" marR="0" rtl="0" algn="ctr">
                        <a:spcBef>
                          <a:spcPts val="0"/>
                        </a:spcBef>
                        <a:spcAft>
                          <a:spcPts val="0"/>
                        </a:spcAft>
                        <a:buSzPct val="25000"/>
                        <a:buNone/>
                      </a:pPr>
                      <a:r>
                        <a:rPr b="1" lang="en-US" sz="900" u="none" cap="none" strike="noStrike">
                          <a:latin typeface="Calibri"/>
                          <a:ea typeface="Calibri"/>
                          <a:cs typeface="Calibri"/>
                          <a:sym typeface="Calibri"/>
                        </a:rPr>
                        <a:t>What would students need to DO (verbs)… Higher Order</a:t>
                      </a:r>
                    </a:p>
                    <a:p>
                      <a:pPr indent="0" lvl="0" marL="0" marR="0" rtl="0" algn="ctr">
                        <a:spcBef>
                          <a:spcPts val="0"/>
                        </a:spcBef>
                        <a:spcAft>
                          <a:spcPts val="0"/>
                        </a:spcAft>
                        <a:buSzPct val="25000"/>
                        <a:buNone/>
                      </a:pPr>
                      <a:r>
                        <a:rPr b="1" lang="en-US" sz="900" u="none" cap="none" strike="noStrike">
                          <a:latin typeface="Calibri"/>
                          <a:ea typeface="Calibri"/>
                          <a:cs typeface="Calibri"/>
                          <a:sym typeface="Calibri"/>
                        </a:rPr>
                        <a:t>(Analyzing, Evaluating, Creating, Synthesis)</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9D9D9"/>
                    </a:solidFill>
                  </a:tcPr>
                </a:tc>
                <a:tc>
                  <a:txBody>
                    <a:bodyPr>
                      <a:noAutofit/>
                    </a:bodyPr>
                    <a:lstStyle/>
                    <a:p>
                      <a:pPr indent="0" lvl="0" marL="0" marR="0" rtl="0" algn="ctr">
                        <a:spcBef>
                          <a:spcPts val="0"/>
                        </a:spcBef>
                        <a:spcAft>
                          <a:spcPts val="0"/>
                        </a:spcAft>
                        <a:buSzPct val="25000"/>
                        <a:buNone/>
                      </a:pPr>
                      <a:r>
                        <a:rPr b="1" lang="en-US" sz="900" u="none" cap="none" strike="noStrike">
                          <a:latin typeface="Calibri"/>
                          <a:ea typeface="Calibri"/>
                          <a:cs typeface="Calibri"/>
                          <a:sym typeface="Calibri"/>
                        </a:rPr>
                        <a:t>Learning Targets/Goals</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9D9D9"/>
                    </a:solidFill>
                  </a:tcPr>
                </a:tc>
              </a:tr>
              <a:tr h="1351600">
                <a:tc>
                  <a:txBody>
                    <a:bodyPr>
                      <a:noAutofit/>
                    </a:bodyPr>
                    <a:lstStyle/>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rowSpan="5">
                  <a:txBody>
                    <a:bodyPr>
                      <a:noAutofit/>
                    </a:bodyPr>
                    <a:lstStyle/>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rowSpan="5">
                  <a:txBody>
                    <a:bodyPr>
                      <a:noAutofit/>
                    </a:bodyPr>
                    <a:lstStyle/>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rowSpan="3">
                  <a:txBody>
                    <a:bodyPr>
                      <a:noAutofit/>
                    </a:bodyPr>
                    <a:lstStyle/>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168925">
                <a:tc>
                  <a:txBody>
                    <a:bodyPr>
                      <a:noAutofit/>
                    </a:bodyPr>
                    <a:lstStyle/>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Target Type</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9D9D9"/>
                    </a:solidFill>
                  </a:tcPr>
                </a:tc>
                <a:tc vMerge="1"/>
                <a:tc vMerge="1"/>
                <a:tc vMerge="1"/>
              </a:tr>
              <a:tr h="337900">
                <a:tc>
                  <a:txBody>
                    <a:bodyPr>
                      <a:noAutofit/>
                    </a:bodyPr>
                    <a:lstStyle/>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__Knowledge __Reasoning</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__Skill           __Products</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vMerge="1"/>
                <a:tc vMerge="1"/>
                <a:tc vMerge="1"/>
              </a:tr>
              <a:tr h="754950">
                <a:tc>
                  <a:txBody>
                    <a:bodyPr>
                      <a:noAutofit/>
                    </a:bodyPr>
                    <a:lstStyle/>
                    <a:p>
                      <a:pPr indent="0" lvl="0" marL="0" marR="0" rtl="0" algn="ctr">
                        <a:spcBef>
                          <a:spcPts val="0"/>
                        </a:spcBef>
                        <a:spcAft>
                          <a:spcPts val="0"/>
                        </a:spcAft>
                        <a:buSzPct val="25000"/>
                        <a:buNone/>
                      </a:pPr>
                      <a:r>
                        <a:rPr b="1" lang="en-US" sz="900" u="none" cap="none" strike="noStrike">
                          <a:latin typeface="Calibri"/>
                          <a:ea typeface="Calibri"/>
                          <a:cs typeface="Calibri"/>
                          <a:sym typeface="Calibri"/>
                        </a:rPr>
                        <a:t>Key Knowledge</a:t>
                      </a:r>
                    </a:p>
                    <a:p>
                      <a:pPr indent="0" lvl="0" marL="0" marR="0" rtl="0" algn="ctr">
                        <a:spcBef>
                          <a:spcPts val="0"/>
                        </a:spcBef>
                        <a:spcAft>
                          <a:spcPts val="0"/>
                        </a:spcAft>
                        <a:buSzPct val="25000"/>
                        <a:buNone/>
                      </a:pPr>
                      <a:r>
                        <a:rPr b="1" lang="en-US" sz="900" u="none" cap="none" strike="noStrike">
                          <a:latin typeface="Calibri"/>
                          <a:ea typeface="Calibri"/>
                          <a:cs typeface="Calibri"/>
                          <a:sym typeface="Calibri"/>
                        </a:rPr>
                        <a:t>What would students need to KNOW (nouns)… </a:t>
                      </a:r>
                    </a:p>
                    <a:p>
                      <a:pPr indent="0" lvl="0" marL="0" marR="0" rtl="0" algn="ctr">
                        <a:spcBef>
                          <a:spcPts val="0"/>
                        </a:spcBef>
                        <a:spcAft>
                          <a:spcPts val="0"/>
                        </a:spcAft>
                        <a:buSzPct val="25000"/>
                        <a:buNone/>
                      </a:pPr>
                      <a:r>
                        <a:rPr b="1" lang="en-US" sz="900" u="none" cap="none" strike="noStrike">
                          <a:latin typeface="Calibri"/>
                          <a:ea typeface="Calibri"/>
                          <a:cs typeface="Calibri"/>
                          <a:sym typeface="Calibri"/>
                        </a:rPr>
                        <a:t>(Key vocabulary to define, discuss, and model for students)</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9D9D9"/>
                    </a:solidFill>
                  </a:tcPr>
                </a:tc>
                <a:tc vMerge="1"/>
                <a:tc vMerge="1"/>
                <a:tc>
                  <a:txBody>
                    <a:bodyPr>
                      <a:noAutofit/>
                    </a:bodyPr>
                    <a:lstStyle/>
                    <a:p>
                      <a:pPr indent="0" lvl="0" marL="0" marR="0" rtl="0" algn="ctr">
                        <a:spcBef>
                          <a:spcPts val="0"/>
                        </a:spcBef>
                        <a:spcAft>
                          <a:spcPts val="0"/>
                        </a:spcAft>
                        <a:buSzPct val="25000"/>
                        <a:buNone/>
                      </a:pPr>
                      <a:r>
                        <a:rPr b="1" lang="en-US" sz="900" u="none" cap="none" strike="noStrike">
                          <a:latin typeface="Calibri"/>
                          <a:ea typeface="Calibri"/>
                          <a:cs typeface="Calibri"/>
                          <a:sym typeface="Calibri"/>
                        </a:rPr>
                        <a:t>Assessment</a:t>
                      </a:r>
                    </a:p>
                    <a:p>
                      <a:pPr indent="0" lvl="0" marL="0" marR="0" rtl="0" algn="ctr">
                        <a:spcBef>
                          <a:spcPts val="0"/>
                        </a:spcBef>
                        <a:spcAft>
                          <a:spcPts val="0"/>
                        </a:spcAft>
                        <a:buSzPct val="25000"/>
                        <a:buNone/>
                      </a:pPr>
                      <a:r>
                        <a:rPr b="1" lang="en-US" sz="900" u="none" cap="none" strike="noStrike">
                          <a:latin typeface="Calibri"/>
                          <a:ea typeface="Calibri"/>
                          <a:cs typeface="Calibri"/>
                          <a:sym typeface="Calibri"/>
                        </a:rPr>
                        <a:t>How will you know that students have MASTERED the content?</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9D9D9"/>
                    </a:solidFill>
                  </a:tcPr>
                </a:tc>
              </a:tr>
              <a:tr h="1689500">
                <a:tc>
                  <a:txBody>
                    <a:bodyPr>
                      <a:noAutofit/>
                    </a:bodyPr>
                    <a:lstStyle/>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vMerge="1"/>
                <a:tc vMerge="1"/>
                <a:tc>
                  <a:txBody>
                    <a:bodyPr>
                      <a:noAutofit/>
                    </a:bodyPr>
                    <a:lstStyle/>
                    <a:p>
                      <a:pPr indent="0" lvl="0" marL="0" marR="0" rtl="0" algn="ctr">
                        <a:spcBef>
                          <a:spcPts val="0"/>
                        </a:spcBef>
                        <a:spcAft>
                          <a:spcPts val="0"/>
                        </a:spcAft>
                        <a:buSzPct val="25000"/>
                        <a:buNone/>
                      </a:pPr>
                      <a:r>
                        <a:rPr b="1" lang="en-US" sz="1100" u="none" cap="none" strike="noStrike">
                          <a:latin typeface="Calibri"/>
                          <a:ea typeface="Calibri"/>
                          <a:cs typeface="Calibri"/>
                          <a:sym typeface="Calibri"/>
                        </a:rPr>
                        <a:t> </a:t>
                      </a:r>
                    </a:p>
                  </a:txBody>
                  <a:tcPr marT="0" marB="0" marR="49325" marL="493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sp>
        <p:nvSpPr>
          <p:cNvPr id="567" name="Shape 567"/>
          <p:cNvSpPr txBox="1"/>
          <p:nvPr/>
        </p:nvSpPr>
        <p:spPr>
          <a:xfrm rot="939467">
            <a:off x="2877251" y="2789945"/>
            <a:ext cx="3365802" cy="2136510"/>
          </a:xfrm>
          <a:prstGeom prst="rect">
            <a:avLst/>
          </a:prstGeom>
          <a:noFill/>
          <a:ln>
            <a:noFill/>
          </a:ln>
        </p:spPr>
        <p:txBody>
          <a:bodyPr anchorCtr="0" anchor="t" bIns="91425" lIns="91425" rIns="91425" tIns="91425">
            <a:noAutofit/>
          </a:bodyPr>
          <a:lstStyle/>
          <a:p>
            <a:pPr lvl="0" algn="ctr">
              <a:spcBef>
                <a:spcPts val="0"/>
              </a:spcBef>
              <a:buNone/>
            </a:pPr>
            <a:r>
              <a:rPr lang="en-US" sz="2400"/>
              <a:t>***Remember if it is not stated in the standard it remains flexible for design***</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1" name="Shape 571"/>
        <p:cNvGrpSpPr/>
        <p:nvPr/>
      </p:nvGrpSpPr>
      <p:grpSpPr>
        <a:xfrm>
          <a:off x="0" y="0"/>
          <a:ext cx="0" cy="0"/>
          <a:chOff x="0" y="0"/>
          <a:chExt cx="0" cy="0"/>
        </a:xfrm>
      </p:grpSpPr>
      <p:pic>
        <p:nvPicPr>
          <p:cNvPr id="572" name="Shape 572"/>
          <p:cNvPicPr preferRelativeResize="0"/>
          <p:nvPr/>
        </p:nvPicPr>
        <p:blipFill>
          <a:blip r:embed="rId3">
            <a:alphaModFix/>
          </a:blip>
          <a:stretch>
            <a:fillRect/>
          </a:stretch>
        </p:blipFill>
        <p:spPr>
          <a:xfrm>
            <a:off x="199825" y="274633"/>
            <a:ext cx="8865524" cy="645159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6" name="Shape 576"/>
        <p:cNvGrpSpPr/>
        <p:nvPr/>
      </p:nvGrpSpPr>
      <p:grpSpPr>
        <a:xfrm>
          <a:off x="0" y="0"/>
          <a:ext cx="0" cy="0"/>
          <a:chOff x="0" y="0"/>
          <a:chExt cx="0" cy="0"/>
        </a:xfrm>
      </p:grpSpPr>
      <p:pic>
        <p:nvPicPr>
          <p:cNvPr id="577" name="Shape 577"/>
          <p:cNvPicPr preferRelativeResize="0"/>
          <p:nvPr/>
        </p:nvPicPr>
        <p:blipFill>
          <a:blip r:embed="rId3">
            <a:alphaModFix/>
          </a:blip>
          <a:stretch>
            <a:fillRect/>
          </a:stretch>
        </p:blipFill>
        <p:spPr>
          <a:xfrm>
            <a:off x="152400" y="2344133"/>
            <a:ext cx="8839200" cy="3099338"/>
          </a:xfrm>
          <a:prstGeom prst="rect">
            <a:avLst/>
          </a:prstGeom>
          <a:noFill/>
          <a:ln>
            <a:noFill/>
          </a:ln>
        </p:spPr>
      </p:pic>
      <p:sp>
        <p:nvSpPr>
          <p:cNvPr id="578" name="Shape 578"/>
          <p:cNvSpPr txBox="1"/>
          <p:nvPr>
            <p:ph type="title"/>
          </p:nvPr>
        </p:nvSpPr>
        <p:spPr>
          <a:xfrm>
            <a:off x="311700" y="593366"/>
            <a:ext cx="8520600" cy="763599"/>
          </a:xfrm>
          <a:prstGeom prst="rect">
            <a:avLst/>
          </a:prstGeom>
        </p:spPr>
        <p:txBody>
          <a:bodyPr anchorCtr="0" anchor="t" bIns="91425" lIns="91425" rIns="91425" tIns="91425">
            <a:noAutofit/>
          </a:bodyPr>
          <a:lstStyle/>
          <a:p>
            <a:pPr lvl="0" algn="ctr">
              <a:spcBef>
                <a:spcPts val="0"/>
              </a:spcBef>
              <a:buNone/>
            </a:pPr>
            <a:r>
              <a:rPr lang="en-US" sz="3000"/>
              <a:t>Co-Planning </a:t>
            </a:r>
          </a:p>
          <a:p>
            <a:pPr lvl="0">
              <a:spcBef>
                <a:spcPts val="0"/>
              </a:spcBef>
              <a:buNone/>
            </a:pPr>
            <a:r>
              <a:rPr lang="en-US" sz="3000"/>
              <a:t>Bridging the gap between standards and learners</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2" name="Shape 582"/>
        <p:cNvGrpSpPr/>
        <p:nvPr/>
      </p:nvGrpSpPr>
      <p:grpSpPr>
        <a:xfrm>
          <a:off x="0" y="0"/>
          <a:ext cx="0" cy="0"/>
          <a:chOff x="0" y="0"/>
          <a:chExt cx="0" cy="0"/>
        </a:xfrm>
      </p:grpSpPr>
      <p:sp>
        <p:nvSpPr>
          <p:cNvPr id="583" name="Shape 583"/>
          <p:cNvSpPr txBox="1"/>
          <p:nvPr/>
        </p:nvSpPr>
        <p:spPr>
          <a:xfrm>
            <a:off x="174025" y="179233"/>
            <a:ext cx="8168700" cy="6451599"/>
          </a:xfrm>
          <a:prstGeom prst="rect">
            <a:avLst/>
          </a:prstGeom>
          <a:noFill/>
          <a:ln>
            <a:noFill/>
          </a:ln>
        </p:spPr>
        <p:txBody>
          <a:bodyPr anchorCtr="0" anchor="t" bIns="91425" lIns="91425" rIns="91425" tIns="91425">
            <a:noAutofit/>
          </a:bodyPr>
          <a:lstStyle/>
          <a:p>
            <a:pPr indent="-374650" lvl="0" marL="457200" rtl="0">
              <a:lnSpc>
                <a:spcPct val="115000"/>
              </a:lnSpc>
              <a:spcBef>
                <a:spcPts val="0"/>
              </a:spcBef>
              <a:buSzPct val="100000"/>
              <a:buChar char="●"/>
            </a:pPr>
            <a:r>
              <a:rPr lang="en-US" sz="2300">
                <a:solidFill>
                  <a:schemeClr val="dk1"/>
                </a:solidFill>
              </a:rPr>
              <a:t>Select a grade-level standard</a:t>
            </a:r>
          </a:p>
          <a:p>
            <a:pPr indent="-374650" lvl="0" marL="457200" rtl="0">
              <a:lnSpc>
                <a:spcPct val="115000"/>
              </a:lnSpc>
              <a:spcBef>
                <a:spcPts val="0"/>
              </a:spcBef>
              <a:buClr>
                <a:schemeClr val="dk1"/>
              </a:buClr>
              <a:buSzPct val="100000"/>
              <a:buChar char="●"/>
            </a:pPr>
            <a:r>
              <a:rPr lang="en-US" sz="2300">
                <a:solidFill>
                  <a:schemeClr val="dk1"/>
                </a:solidFill>
              </a:rPr>
              <a:t>Identify the noun(s) (what) and the verb (how) in the selected standard</a:t>
            </a:r>
          </a:p>
          <a:p>
            <a:pPr indent="-374650" lvl="0" marL="457200" rtl="0">
              <a:lnSpc>
                <a:spcPct val="115000"/>
              </a:lnSpc>
              <a:spcBef>
                <a:spcPts val="0"/>
              </a:spcBef>
              <a:buSzPct val="100000"/>
              <a:buChar char="●"/>
            </a:pPr>
            <a:r>
              <a:rPr b="1" lang="en-US" sz="2300">
                <a:solidFill>
                  <a:schemeClr val="dk1"/>
                </a:solidFill>
              </a:rPr>
              <a:t>Unpack</a:t>
            </a:r>
            <a:r>
              <a:rPr lang="en-US" sz="2300">
                <a:solidFill>
                  <a:schemeClr val="dk1"/>
                </a:solidFill>
              </a:rPr>
              <a:t> the standard by writing each skill or bit of knowledge essential to completing the whole standard </a:t>
            </a:r>
          </a:p>
          <a:p>
            <a:pPr indent="-374650" lvl="0" marL="457200" rtl="0">
              <a:lnSpc>
                <a:spcPct val="115000"/>
              </a:lnSpc>
              <a:spcBef>
                <a:spcPts val="0"/>
              </a:spcBef>
              <a:buSzPct val="100000"/>
              <a:buChar char="●"/>
            </a:pPr>
            <a:r>
              <a:rPr lang="en-US" sz="2300">
                <a:solidFill>
                  <a:schemeClr val="dk1"/>
                </a:solidFill>
              </a:rPr>
              <a:t>Sequence </a:t>
            </a:r>
            <a:r>
              <a:rPr b="1" lang="en-US" sz="2300">
                <a:solidFill>
                  <a:schemeClr val="dk1"/>
                </a:solidFill>
              </a:rPr>
              <a:t>deconstructed</a:t>
            </a:r>
            <a:r>
              <a:rPr lang="en-US" sz="2300">
                <a:solidFill>
                  <a:schemeClr val="dk1"/>
                </a:solidFill>
              </a:rPr>
              <a:t> skills and knowledge into sequential order </a:t>
            </a:r>
          </a:p>
          <a:p>
            <a:pPr indent="-374650" lvl="0" marL="457200" rtl="0">
              <a:lnSpc>
                <a:spcPct val="115000"/>
              </a:lnSpc>
              <a:spcBef>
                <a:spcPts val="0"/>
              </a:spcBef>
              <a:buSzPct val="100000"/>
              <a:buChar char="●"/>
            </a:pPr>
            <a:r>
              <a:rPr lang="en-US" sz="2300">
                <a:solidFill>
                  <a:schemeClr val="dk1"/>
                </a:solidFill>
              </a:rPr>
              <a:t>Add 3 </a:t>
            </a:r>
            <a:r>
              <a:rPr b="1" lang="en-US" sz="2300">
                <a:solidFill>
                  <a:schemeClr val="dk1"/>
                </a:solidFill>
              </a:rPr>
              <a:t>extended standards</a:t>
            </a:r>
            <a:r>
              <a:rPr lang="en-US" sz="2300">
                <a:solidFill>
                  <a:schemeClr val="dk1"/>
                </a:solidFill>
              </a:rPr>
              <a:t> into the Building the Base section deconstruct these skills further with a beginning point of engagement in standard skill or concept</a:t>
            </a:r>
          </a:p>
          <a:p>
            <a:pPr indent="-374650" lvl="0" marL="457200" rtl="0">
              <a:lnSpc>
                <a:spcPct val="115000"/>
              </a:lnSpc>
              <a:spcBef>
                <a:spcPts val="0"/>
              </a:spcBef>
              <a:buSzPct val="100000"/>
              <a:buChar char="●"/>
            </a:pPr>
            <a:r>
              <a:rPr lang="en-US" sz="2300">
                <a:solidFill>
                  <a:schemeClr val="dk1"/>
                </a:solidFill>
              </a:rPr>
              <a:t>Copy and paste learning progression, planning tools and assessment design</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7" name="Shape 587"/>
        <p:cNvGrpSpPr/>
        <p:nvPr/>
      </p:nvGrpSpPr>
      <p:grpSpPr>
        <a:xfrm>
          <a:off x="0" y="0"/>
          <a:ext cx="0" cy="0"/>
          <a:chOff x="0" y="0"/>
          <a:chExt cx="0" cy="0"/>
        </a:xfrm>
      </p:grpSpPr>
      <p:sp>
        <p:nvSpPr>
          <p:cNvPr id="588" name="Shape 588"/>
          <p:cNvSpPr txBox="1"/>
          <p:nvPr>
            <p:ph type="title"/>
          </p:nvPr>
        </p:nvSpPr>
        <p:spPr>
          <a:xfrm>
            <a:off x="519425" y="-171055"/>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lang="en-US" sz="2400"/>
              <a:t>Sample Tip-to-Tip Learning Progression</a:t>
            </a:r>
          </a:p>
        </p:txBody>
      </p:sp>
      <p:pic>
        <p:nvPicPr>
          <p:cNvPr id="589" name="Shape 589"/>
          <p:cNvPicPr preferRelativeResize="0"/>
          <p:nvPr/>
        </p:nvPicPr>
        <p:blipFill rotWithShape="1">
          <a:blip r:embed="rId3">
            <a:alphaModFix/>
          </a:blip>
          <a:srcRect b="0" l="0" r="0" t="0"/>
          <a:stretch/>
        </p:blipFill>
        <p:spPr>
          <a:xfrm>
            <a:off x="42200" y="821875"/>
            <a:ext cx="9144000" cy="3098700"/>
          </a:xfrm>
          <a:prstGeom prst="rect">
            <a:avLst/>
          </a:prstGeom>
          <a:noFill/>
          <a:ln>
            <a:noFill/>
          </a:ln>
        </p:spPr>
      </p:pic>
      <p:pic>
        <p:nvPicPr>
          <p:cNvPr id="590" name="Shape 590"/>
          <p:cNvPicPr preferRelativeResize="0"/>
          <p:nvPr/>
        </p:nvPicPr>
        <p:blipFill rotWithShape="1">
          <a:blip r:embed="rId4">
            <a:alphaModFix/>
          </a:blip>
          <a:srcRect b="0" l="0" r="0" t="0"/>
          <a:stretch/>
        </p:blipFill>
        <p:spPr>
          <a:xfrm>
            <a:off x="11349" y="3920700"/>
            <a:ext cx="9144000" cy="301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4" name="Shape 594"/>
        <p:cNvGrpSpPr/>
        <p:nvPr/>
      </p:nvGrpSpPr>
      <p:grpSpPr>
        <a:xfrm>
          <a:off x="0" y="0"/>
          <a:ext cx="0" cy="0"/>
          <a:chOff x="0" y="0"/>
          <a:chExt cx="0" cy="0"/>
        </a:xfrm>
      </p:grpSpPr>
      <p:sp>
        <p:nvSpPr>
          <p:cNvPr id="595" name="Shape 595"/>
          <p:cNvSpPr txBox="1"/>
          <p:nvPr>
            <p:ph type="title"/>
          </p:nvPr>
        </p:nvSpPr>
        <p:spPr>
          <a:xfrm>
            <a:off x="457200" y="105307"/>
            <a:ext cx="8229600" cy="1143000"/>
          </a:xfrm>
          <a:prstGeom prst="rect">
            <a:avLst/>
          </a:prstGeom>
          <a:noFill/>
          <a:ln>
            <a:noFill/>
          </a:ln>
        </p:spPr>
        <p:txBody>
          <a:bodyPr anchorCtr="0" anchor="ctr" bIns="45700" lIns="91425" rIns="91425" tIns="45700">
            <a:noAutofit/>
          </a:bodyPr>
          <a:lstStyle/>
          <a:p>
            <a:pPr indent="0" lvl="0" marL="0" marR="0" rtl="0">
              <a:spcBef>
                <a:spcPts val="0"/>
              </a:spcBef>
              <a:buClr>
                <a:schemeClr val="dk1"/>
              </a:buClr>
              <a:buSzPct val="25000"/>
              <a:buFont typeface="Calibri"/>
              <a:buNone/>
            </a:pPr>
            <a:r>
              <a:rPr lang="en-US" sz="3959"/>
              <a:t>Sample Grade Card/Progress Report Using Learning Progressions</a:t>
            </a:r>
            <a:r>
              <a:rPr b="0" i="0" lang="en-US" sz="3959" u="none" cap="none" strike="noStrike">
                <a:solidFill>
                  <a:schemeClr val="dk1"/>
                </a:solidFill>
                <a:latin typeface="Calibri"/>
                <a:ea typeface="Calibri"/>
                <a:cs typeface="Calibri"/>
                <a:sym typeface="Calibri"/>
              </a:rPr>
              <a:t>  </a:t>
            </a:r>
          </a:p>
        </p:txBody>
      </p:sp>
      <p:pic>
        <p:nvPicPr>
          <p:cNvPr id="596" name="Shape 596"/>
          <p:cNvPicPr preferRelativeResize="0"/>
          <p:nvPr>
            <p:ph idx="1" type="body"/>
          </p:nvPr>
        </p:nvPicPr>
        <p:blipFill rotWithShape="1">
          <a:blip r:embed="rId3">
            <a:alphaModFix/>
          </a:blip>
          <a:srcRect b="-14955" l="0" r="0" t="-14956"/>
          <a:stretch/>
        </p:blipFill>
        <p:spPr>
          <a:xfrm>
            <a:off x="482600" y="905933"/>
            <a:ext cx="8229600" cy="4525963"/>
          </a:xfrm>
          <a:prstGeom prst="rect">
            <a:avLst/>
          </a:prstGeom>
          <a:noFill/>
          <a:ln>
            <a:noFill/>
          </a:ln>
        </p:spPr>
      </p:pic>
      <p:sp>
        <p:nvSpPr>
          <p:cNvPr id="597" name="Shape 597"/>
          <p:cNvSpPr txBox="1"/>
          <p:nvPr>
            <p:ph idx="11" type="ftr"/>
          </p:nvPr>
        </p:nvSpPr>
        <p:spPr>
          <a:xfrm>
            <a:off x="2455333" y="6356350"/>
            <a:ext cx="4622799"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S. Benson, OCALICON 11/14 This sample provided by Kathy Pero</a:t>
            </a:r>
          </a:p>
        </p:txBody>
      </p:sp>
      <p:pic>
        <p:nvPicPr>
          <p:cNvPr id="598" name="Shape 598"/>
          <p:cNvPicPr preferRelativeResize="0"/>
          <p:nvPr/>
        </p:nvPicPr>
        <p:blipFill rotWithShape="1">
          <a:blip r:embed="rId4">
            <a:alphaModFix/>
          </a:blip>
          <a:srcRect b="0" l="0" r="0" t="0"/>
          <a:stretch/>
        </p:blipFill>
        <p:spPr>
          <a:xfrm>
            <a:off x="1134532" y="4844025"/>
            <a:ext cx="7285567" cy="151232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2" name="Shape 602"/>
        <p:cNvGrpSpPr/>
        <p:nvPr/>
      </p:nvGrpSpPr>
      <p:grpSpPr>
        <a:xfrm>
          <a:off x="0" y="0"/>
          <a:ext cx="0" cy="0"/>
          <a:chOff x="0" y="0"/>
          <a:chExt cx="0" cy="0"/>
        </a:xfrm>
      </p:grpSpPr>
      <p:sp>
        <p:nvSpPr>
          <p:cNvPr id="603" name="Shape 603"/>
          <p:cNvSpPr txBox="1"/>
          <p:nvPr>
            <p:ph type="title"/>
          </p:nvPr>
        </p:nvSpPr>
        <p:spPr>
          <a:xfrm>
            <a:off x="457200" y="21879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lang="en-US"/>
              <a:t>Embedding Learning Progressions into the TBT Process</a:t>
            </a:r>
            <a:r>
              <a:rPr b="0" i="0" lang="en-US" sz="4400" u="none" cap="none" strike="noStrike">
                <a:solidFill>
                  <a:schemeClr val="dk1"/>
                </a:solidFill>
                <a:latin typeface="Calibri"/>
                <a:ea typeface="Calibri"/>
                <a:cs typeface="Calibri"/>
                <a:sym typeface="Calibri"/>
              </a:rPr>
              <a:t> </a:t>
            </a:r>
          </a:p>
        </p:txBody>
      </p:sp>
      <p:sp>
        <p:nvSpPr>
          <p:cNvPr id="604" name="Shape 604"/>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Revised from Differentiated Planning for Diverse Learners S. Benson, 2014 </a:t>
            </a:r>
          </a:p>
        </p:txBody>
      </p:sp>
      <p:pic>
        <p:nvPicPr>
          <p:cNvPr id="605" name="Shape 605"/>
          <p:cNvPicPr preferRelativeResize="0"/>
          <p:nvPr/>
        </p:nvPicPr>
        <p:blipFill rotWithShape="1">
          <a:blip r:embed="rId3">
            <a:alphaModFix/>
          </a:blip>
          <a:srcRect b="0" l="0" r="0" t="0"/>
          <a:stretch/>
        </p:blipFill>
        <p:spPr>
          <a:xfrm>
            <a:off x="1517844" y="1492257"/>
            <a:ext cx="6108299" cy="52293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9" name="Shape 609"/>
        <p:cNvGrpSpPr/>
        <p:nvPr/>
      </p:nvGrpSpPr>
      <p:grpSpPr>
        <a:xfrm>
          <a:off x="0" y="0"/>
          <a:ext cx="0" cy="0"/>
          <a:chOff x="0" y="0"/>
          <a:chExt cx="0" cy="0"/>
        </a:xfrm>
      </p:grpSpPr>
      <p:sp>
        <p:nvSpPr>
          <p:cNvPr id="610" name="Shape 610"/>
          <p:cNvSpPr txBox="1"/>
          <p:nvPr>
            <p:ph type="title"/>
          </p:nvPr>
        </p:nvSpPr>
        <p:spPr>
          <a:xfrm>
            <a:off x="457200" y="3965"/>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lang="en-US" sz="3959">
                <a:latin typeface="Calibri"/>
                <a:ea typeface="Calibri"/>
                <a:cs typeface="Calibri"/>
                <a:sym typeface="Calibri"/>
              </a:rPr>
              <a:t>Ponder this</a:t>
            </a:r>
            <a:r>
              <a:rPr b="0" i="0" lang="en-US" sz="3959" u="none" cap="none" strike="noStrike">
                <a:solidFill>
                  <a:schemeClr val="dk1"/>
                </a:solidFill>
                <a:latin typeface="Calibri"/>
                <a:ea typeface="Calibri"/>
                <a:cs typeface="Calibri"/>
                <a:sym typeface="Calibri"/>
              </a:rPr>
              <a:t>: Current Systems Barriers</a:t>
            </a:r>
          </a:p>
        </p:txBody>
      </p:sp>
      <p:sp>
        <p:nvSpPr>
          <p:cNvPr id="611" name="Shape 611"/>
          <p:cNvSpPr/>
          <p:nvPr/>
        </p:nvSpPr>
        <p:spPr>
          <a:xfrm>
            <a:off x="457200" y="1167786"/>
            <a:ext cx="8686800" cy="526298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2800">
                <a:solidFill>
                  <a:schemeClr val="dk1"/>
                </a:solidFill>
                <a:latin typeface="Calibri"/>
                <a:ea typeface="Calibri"/>
                <a:cs typeface="Calibri"/>
                <a:sym typeface="Calibri"/>
              </a:rPr>
              <a:t>Examine the systems we put in place that set up barriers to co-planning and co-serving learners.</a:t>
            </a:r>
          </a:p>
          <a:p>
            <a:pPr indent="0" lvl="0" marL="0" marR="0" rtl="0" algn="l">
              <a:spcBef>
                <a:spcPts val="0"/>
              </a:spcBef>
              <a:buNone/>
            </a:pPr>
            <a:r>
              <a:t/>
            </a:r>
            <a:endParaRPr sz="2800">
              <a:solidFill>
                <a:schemeClr val="dk1"/>
              </a:solidFill>
              <a:latin typeface="Calibri"/>
              <a:ea typeface="Calibri"/>
              <a:cs typeface="Calibri"/>
              <a:sym typeface="Calibri"/>
            </a:endParaRPr>
          </a:p>
          <a:p>
            <a:pPr indent="-285750" lvl="0" marL="285750" marR="0" rtl="0" algn="l">
              <a:spcBef>
                <a:spcPts val="0"/>
              </a:spcBef>
              <a:buClr>
                <a:srgbClr val="0000FF"/>
              </a:buClr>
              <a:buSzPct val="100000"/>
              <a:buFont typeface="Arial"/>
              <a:buChar char="•"/>
            </a:pPr>
            <a:r>
              <a:rPr lang="en-US" sz="2800">
                <a:solidFill>
                  <a:srgbClr val="0000FF"/>
                </a:solidFill>
                <a:latin typeface="Calibri"/>
                <a:ea typeface="Calibri"/>
                <a:cs typeface="Calibri"/>
                <a:sym typeface="Calibri"/>
              </a:rPr>
              <a:t> What are some structures that present barriers?</a:t>
            </a:r>
          </a:p>
          <a:p>
            <a:pPr indent="-285750" lvl="0" marL="285750" marR="0" rtl="0" algn="l">
              <a:spcBef>
                <a:spcPts val="0"/>
              </a:spcBef>
              <a:buClr>
                <a:srgbClr val="0000FF"/>
              </a:buClr>
              <a:buSzPct val="100000"/>
              <a:buFont typeface="Arial"/>
              <a:buChar char="•"/>
            </a:pPr>
            <a:r>
              <a:rPr lang="en-US" sz="2800">
                <a:solidFill>
                  <a:srgbClr val="0000FF"/>
                </a:solidFill>
                <a:latin typeface="Calibri"/>
                <a:ea typeface="Calibri"/>
                <a:cs typeface="Calibri"/>
                <a:sym typeface="Calibri"/>
              </a:rPr>
              <a:t> How are learners and professionals organized?</a:t>
            </a:r>
          </a:p>
          <a:p>
            <a:pPr indent="-285750" lvl="0" marL="285750" marR="0" rtl="0" algn="l">
              <a:spcBef>
                <a:spcPts val="0"/>
              </a:spcBef>
              <a:buClr>
                <a:srgbClr val="0000FF"/>
              </a:buClr>
              <a:buSzPct val="100000"/>
              <a:buFont typeface="Arial"/>
              <a:buChar char="•"/>
            </a:pPr>
            <a:r>
              <a:rPr lang="en-US" sz="2800">
                <a:solidFill>
                  <a:srgbClr val="0000FF"/>
                </a:solidFill>
                <a:latin typeface="Calibri"/>
                <a:ea typeface="Calibri"/>
                <a:cs typeface="Calibri"/>
                <a:sym typeface="Calibri"/>
              </a:rPr>
              <a:t> How are ALL professional talents utilized and shared?</a:t>
            </a:r>
          </a:p>
          <a:p>
            <a:pPr indent="-285750" lvl="0" marL="285750" marR="0" rtl="0" algn="l">
              <a:spcBef>
                <a:spcPts val="0"/>
              </a:spcBef>
              <a:buClr>
                <a:srgbClr val="0000FF"/>
              </a:buClr>
              <a:buSzPct val="100000"/>
              <a:buFont typeface="Arial"/>
              <a:buChar char="•"/>
            </a:pPr>
            <a:r>
              <a:rPr lang="en-US" sz="2800">
                <a:solidFill>
                  <a:srgbClr val="0000FF"/>
                </a:solidFill>
                <a:latin typeface="Calibri"/>
                <a:ea typeface="Calibri"/>
                <a:cs typeface="Calibri"/>
                <a:sym typeface="Calibri"/>
              </a:rPr>
              <a:t>Take a critical look at learners in data based subgroups (SWD’s, race/ethnicity, socio-eco.)</a:t>
            </a:r>
          </a:p>
          <a:p>
            <a:pPr indent="0" lvl="0" marL="0" marR="0" rtl="0" algn="l">
              <a:spcBef>
                <a:spcPts val="0"/>
              </a:spcBef>
              <a:buNone/>
            </a:pPr>
            <a:r>
              <a:t/>
            </a:r>
            <a:endParaRPr sz="2800">
              <a:solidFill>
                <a:schemeClr val="dk1"/>
              </a:solidFill>
              <a:latin typeface="Calibri"/>
              <a:ea typeface="Calibri"/>
              <a:cs typeface="Calibri"/>
              <a:sym typeface="Calibri"/>
            </a:endParaRPr>
          </a:p>
          <a:p>
            <a:pPr indent="0" lvl="0" marL="0" marR="0" rtl="0" algn="l">
              <a:spcBef>
                <a:spcPts val="0"/>
              </a:spcBef>
              <a:buSzPct val="25000"/>
              <a:buNone/>
            </a:pPr>
            <a:r>
              <a:rPr lang="en-US" sz="2800">
                <a:solidFill>
                  <a:schemeClr val="dk1"/>
                </a:solidFill>
                <a:latin typeface="Calibri"/>
                <a:ea typeface="Calibri"/>
                <a:cs typeface="Calibri"/>
                <a:sym typeface="Calibri"/>
              </a:rPr>
              <a:t>…Are your current practices conducive to or in opposition to your goals in redesigning roles and improving learning outcomes?</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5" name="Shape 615"/>
        <p:cNvGrpSpPr/>
        <p:nvPr/>
      </p:nvGrpSpPr>
      <p:grpSpPr>
        <a:xfrm>
          <a:off x="0" y="0"/>
          <a:ext cx="0" cy="0"/>
          <a:chOff x="0" y="0"/>
          <a:chExt cx="0" cy="0"/>
        </a:xfrm>
      </p:grpSpPr>
      <p:sp>
        <p:nvSpPr>
          <p:cNvPr id="616" name="Shape 616"/>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4410" u="none" cap="none" strike="noStrike">
                <a:solidFill>
                  <a:schemeClr val="dk1"/>
                </a:solidFill>
                <a:latin typeface="Calibri"/>
                <a:ea typeface="Calibri"/>
                <a:cs typeface="Calibri"/>
                <a:sym typeface="Calibri"/>
              </a:rPr>
              <a:t>Layers of Planning</a:t>
            </a:r>
            <a:br>
              <a:rPr b="0" i="0" lang="en-US" sz="3959" u="none" cap="none" strike="noStrike">
                <a:solidFill>
                  <a:schemeClr val="dk1"/>
                </a:solidFill>
                <a:latin typeface="Calibri"/>
                <a:ea typeface="Calibri"/>
                <a:cs typeface="Calibri"/>
                <a:sym typeface="Calibri"/>
              </a:rPr>
            </a:br>
            <a:r>
              <a:rPr b="0" i="0" lang="en-US" sz="3240" u="none" cap="none" strike="noStrike">
                <a:solidFill>
                  <a:schemeClr val="dk1"/>
                </a:solidFill>
                <a:latin typeface="Calibri"/>
                <a:ea typeface="Calibri"/>
                <a:cs typeface="Calibri"/>
                <a:sym typeface="Calibri"/>
              </a:rPr>
              <a:t>*we’ve got a template for that*</a:t>
            </a:r>
          </a:p>
        </p:txBody>
      </p:sp>
      <p:sp>
        <p:nvSpPr>
          <p:cNvPr id="617" name="Shape 617"/>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Revised from Differentiated Planning for Diverse Learners S. Benson, 2014 </a:t>
            </a:r>
          </a:p>
        </p:txBody>
      </p:sp>
      <p:pic>
        <p:nvPicPr>
          <p:cNvPr id="618" name="Shape 618"/>
          <p:cNvPicPr preferRelativeResize="0"/>
          <p:nvPr/>
        </p:nvPicPr>
        <p:blipFill>
          <a:blip r:embed="rId3">
            <a:alphaModFix/>
          </a:blip>
          <a:stretch>
            <a:fillRect/>
          </a:stretch>
        </p:blipFill>
        <p:spPr>
          <a:xfrm>
            <a:off x="0" y="1872863"/>
            <a:ext cx="9143999" cy="38642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sp>
        <p:nvSpPr>
          <p:cNvPr id="257" name="Shape 257"/>
          <p:cNvSpPr txBox="1"/>
          <p:nvPr>
            <p:ph type="title"/>
          </p:nvPr>
        </p:nvSpPr>
        <p:spPr>
          <a:xfrm>
            <a:off x="457200" y="171962"/>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Word on the street… T</a:t>
            </a:r>
            <a:r>
              <a:rPr lang="en-US"/>
              <a:t>hink College</a:t>
            </a:r>
          </a:p>
        </p:txBody>
      </p:sp>
      <p:sp>
        <p:nvSpPr>
          <p:cNvPr id="258" name="Shape 258"/>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Revised from Differentiated Planning for Diverse Learners S. Benson, 2014 </a:t>
            </a:r>
          </a:p>
        </p:txBody>
      </p:sp>
      <p:sp>
        <p:nvSpPr>
          <p:cNvPr id="259" name="Shape 259"/>
          <p:cNvSpPr/>
          <p:nvPr/>
        </p:nvSpPr>
        <p:spPr>
          <a:xfrm>
            <a:off x="1949600" y="5543014"/>
            <a:ext cx="6737199"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800" u="sng">
                <a:solidFill>
                  <a:schemeClr val="hlink"/>
                </a:solidFill>
                <a:latin typeface="Calibri"/>
                <a:ea typeface="Calibri"/>
                <a:cs typeface="Calibri"/>
                <a:sym typeface="Calibri"/>
                <a:hlinkClick r:id="rId3"/>
              </a:rPr>
              <a:t>https://www.youtube.com/watch?v=U6M8FpIFCnw</a:t>
            </a:r>
            <a:r>
              <a:rPr lang="en-US" sz="1800">
                <a:solidFill>
                  <a:schemeClr val="dk1"/>
                </a:solidFill>
                <a:latin typeface="Calibri"/>
                <a:ea typeface="Calibri"/>
                <a:cs typeface="Calibri"/>
                <a:sym typeface="Calibri"/>
              </a:rPr>
              <a:t> </a:t>
            </a:r>
          </a:p>
        </p:txBody>
      </p:sp>
      <p:pic>
        <p:nvPicPr>
          <p:cNvPr id="260" name="Shape 260"/>
          <p:cNvPicPr preferRelativeResize="0"/>
          <p:nvPr/>
        </p:nvPicPr>
        <p:blipFill rotWithShape="1">
          <a:blip r:embed="rId4">
            <a:alphaModFix/>
          </a:blip>
          <a:srcRect b="0" l="0" r="0" t="0"/>
          <a:stretch/>
        </p:blipFill>
        <p:spPr>
          <a:xfrm>
            <a:off x="1841500" y="1879600"/>
            <a:ext cx="5461000" cy="3098800"/>
          </a:xfrm>
          <a:prstGeom prst="rect">
            <a:avLst/>
          </a:prstGeom>
          <a:noFill/>
          <a:ln>
            <a:noFill/>
          </a:ln>
        </p:spPr>
      </p:pic>
      <p:sp>
        <p:nvSpPr>
          <p:cNvPr id="261" name="Shape 261" title="ThinkCollegeTeaserSpring2011.mov">
            <a:hlinkClick r:id="rId5"/>
          </p:cNvPr>
          <p:cNvSpPr/>
          <p:nvPr/>
        </p:nvSpPr>
        <p:spPr>
          <a:xfrm>
            <a:off x="1669250" y="1188900"/>
            <a:ext cx="5805500" cy="4354125"/>
          </a:xfrm>
          <a:prstGeom prst="rect">
            <a:avLst/>
          </a:prstGeom>
          <a:blipFill>
            <a:blip r:embed="rId6">
              <a:alphaModFix/>
            </a:blip>
            <a:stretch>
              <a:fillRect/>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2" name="Shape 622"/>
        <p:cNvGrpSpPr/>
        <p:nvPr/>
      </p:nvGrpSpPr>
      <p:grpSpPr>
        <a:xfrm>
          <a:off x="0" y="0"/>
          <a:ext cx="0" cy="0"/>
          <a:chOff x="0" y="0"/>
          <a:chExt cx="0" cy="0"/>
        </a:xfrm>
      </p:grpSpPr>
      <p:sp>
        <p:nvSpPr>
          <p:cNvPr id="623" name="Shape 623"/>
          <p:cNvSpPr txBox="1"/>
          <p:nvPr>
            <p:ph type="title"/>
          </p:nvPr>
        </p:nvSpPr>
        <p:spPr>
          <a:xfrm>
            <a:off x="457200" y="4983162"/>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3959" u="sng" cap="none" strike="noStrike">
                <a:solidFill>
                  <a:schemeClr val="hlink"/>
                </a:solidFill>
                <a:latin typeface="Calibri"/>
                <a:ea typeface="Calibri"/>
                <a:cs typeface="Calibri"/>
                <a:sym typeface="Calibri"/>
                <a:hlinkClick r:id="rId3"/>
              </a:rPr>
              <a:t>http://www.ocali.org/project/TDL_planning</a:t>
            </a:r>
            <a:r>
              <a:rPr b="0" i="0" lang="en-US" sz="3959" u="none" cap="none" strike="noStrike">
                <a:solidFill>
                  <a:schemeClr val="dk1"/>
                </a:solidFill>
                <a:latin typeface="Calibri"/>
                <a:ea typeface="Calibri"/>
                <a:cs typeface="Calibri"/>
                <a:sym typeface="Calibri"/>
              </a:rPr>
              <a:t> </a:t>
            </a:r>
          </a:p>
        </p:txBody>
      </p:sp>
      <p:sp>
        <p:nvSpPr>
          <p:cNvPr id="624" name="Shape 624"/>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Revised from Differentiated Planning for Diverse Learners S. Benson, 2014 </a:t>
            </a:r>
          </a:p>
        </p:txBody>
      </p:sp>
      <p:pic>
        <p:nvPicPr>
          <p:cNvPr id="625" name="Shape 625"/>
          <p:cNvPicPr preferRelativeResize="0"/>
          <p:nvPr/>
        </p:nvPicPr>
        <p:blipFill rotWithShape="1">
          <a:blip r:embed="rId4">
            <a:alphaModFix/>
          </a:blip>
          <a:srcRect b="0" l="0" r="0" t="0"/>
          <a:stretch/>
        </p:blipFill>
        <p:spPr>
          <a:xfrm>
            <a:off x="269067" y="520485"/>
            <a:ext cx="8603688" cy="402668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0" name="Shape 630"/>
        <p:cNvGrpSpPr/>
        <p:nvPr/>
      </p:nvGrpSpPr>
      <p:grpSpPr>
        <a:xfrm>
          <a:off x="0" y="0"/>
          <a:ext cx="0" cy="0"/>
          <a:chOff x="0" y="0"/>
          <a:chExt cx="0" cy="0"/>
        </a:xfrm>
      </p:grpSpPr>
      <p:sp>
        <p:nvSpPr>
          <p:cNvPr id="631" name="Shape 631"/>
          <p:cNvSpPr txBox="1"/>
          <p:nvPr>
            <p:ph type="title"/>
          </p:nvPr>
        </p:nvSpPr>
        <p:spPr>
          <a:xfrm>
            <a:off x="311700" y="593366"/>
            <a:ext cx="8520600" cy="763500"/>
          </a:xfrm>
          <a:prstGeom prst="rect">
            <a:avLst/>
          </a:prstGeom>
        </p:spPr>
        <p:txBody>
          <a:bodyPr anchorCtr="0" anchor="t" bIns="91425" lIns="91425" rIns="91425" tIns="91425">
            <a:noAutofit/>
          </a:bodyPr>
          <a:lstStyle/>
          <a:p>
            <a:pPr lvl="0">
              <a:spcBef>
                <a:spcPts val="0"/>
              </a:spcBef>
              <a:buNone/>
            </a:pPr>
            <a:r>
              <a:t/>
            </a:r>
            <a:endParaRPr/>
          </a:p>
        </p:txBody>
      </p:sp>
      <p:pic>
        <p:nvPicPr>
          <p:cNvPr id="632" name="Shape 632"/>
          <p:cNvPicPr preferRelativeResize="0"/>
          <p:nvPr/>
        </p:nvPicPr>
        <p:blipFill>
          <a:blip r:embed="rId3">
            <a:alphaModFix/>
          </a:blip>
          <a:stretch>
            <a:fillRect/>
          </a:stretch>
        </p:blipFill>
        <p:spPr>
          <a:xfrm>
            <a:off x="152400" y="0"/>
            <a:ext cx="8785773" cy="6705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7" name="Shape 637"/>
        <p:cNvGrpSpPr/>
        <p:nvPr/>
      </p:nvGrpSpPr>
      <p:grpSpPr>
        <a:xfrm>
          <a:off x="0" y="0"/>
          <a:ext cx="0" cy="0"/>
          <a:chOff x="0" y="0"/>
          <a:chExt cx="0" cy="0"/>
        </a:xfrm>
      </p:grpSpPr>
      <p:pic>
        <p:nvPicPr>
          <p:cNvPr id="638" name="Shape 638"/>
          <p:cNvPicPr preferRelativeResize="0"/>
          <p:nvPr/>
        </p:nvPicPr>
        <p:blipFill>
          <a:blip r:embed="rId3">
            <a:alphaModFix/>
          </a:blip>
          <a:stretch>
            <a:fillRect/>
          </a:stretch>
        </p:blipFill>
        <p:spPr>
          <a:xfrm>
            <a:off x="152400" y="152400"/>
            <a:ext cx="8822595" cy="65531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2" name="Shape 642"/>
        <p:cNvGrpSpPr/>
        <p:nvPr/>
      </p:nvGrpSpPr>
      <p:grpSpPr>
        <a:xfrm>
          <a:off x="0" y="0"/>
          <a:ext cx="0" cy="0"/>
          <a:chOff x="0" y="0"/>
          <a:chExt cx="0" cy="0"/>
        </a:xfrm>
      </p:grpSpPr>
      <p:sp>
        <p:nvSpPr>
          <p:cNvPr id="643" name="Shape 643"/>
          <p:cNvSpPr txBox="1"/>
          <p:nvPr>
            <p:ph type="title"/>
          </p:nvPr>
        </p:nvSpPr>
        <p:spPr>
          <a:xfrm>
            <a:off x="339329" y="562597"/>
            <a:ext cx="8465342" cy="669726"/>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Merriweather Sans"/>
              <a:buNone/>
            </a:pPr>
            <a:r>
              <a:rPr b="0" i="0" lang="en-US" sz="3959" u="none" cap="none" strike="noStrike">
                <a:solidFill>
                  <a:schemeClr val="dk1"/>
                </a:solidFill>
                <a:latin typeface="Merriweather Sans"/>
                <a:ea typeface="Merriweather Sans"/>
                <a:cs typeface="Merriweather Sans"/>
                <a:sym typeface="Merriweather Sans"/>
              </a:rPr>
              <a:t>Please feel free to contact me:</a:t>
            </a:r>
          </a:p>
        </p:txBody>
      </p:sp>
      <p:sp>
        <p:nvSpPr>
          <p:cNvPr id="644" name="Shape 644"/>
          <p:cNvSpPr txBox="1"/>
          <p:nvPr>
            <p:ph idx="1" type="body"/>
          </p:nvPr>
        </p:nvSpPr>
        <p:spPr>
          <a:xfrm>
            <a:off x="575964" y="2866828"/>
            <a:ext cx="8228706" cy="3812976"/>
          </a:xfrm>
          <a:prstGeom prst="rect">
            <a:avLst/>
          </a:prstGeom>
          <a:noFill/>
          <a:ln>
            <a:noFill/>
          </a:ln>
        </p:spPr>
        <p:txBody>
          <a:bodyPr anchorCtr="0" anchor="t" bIns="45650" lIns="91300" rIns="91300" tIns="45650">
            <a:noAutofit/>
          </a:bodyPr>
          <a:lstStyle/>
          <a:p>
            <a:pPr indent="0" lvl="0" marL="0" marR="0" rtl="0" algn="ctr">
              <a:spcBef>
                <a:spcPts val="0"/>
              </a:spcBef>
              <a:spcAft>
                <a:spcPts val="0"/>
              </a:spcAft>
              <a:buClr>
                <a:srgbClr val="000000"/>
              </a:buClr>
              <a:buSzPct val="25000"/>
              <a:buFont typeface="Arial"/>
              <a:buNone/>
            </a:pPr>
            <a:r>
              <a:rPr b="0" i="0" lang="en-US" sz="3600" u="none" cap="none" strike="noStrike">
                <a:solidFill>
                  <a:srgbClr val="000000"/>
                </a:solidFill>
                <a:latin typeface="Cabin"/>
                <a:ea typeface="Cabin"/>
                <a:cs typeface="Cabin"/>
                <a:sym typeface="Cabin"/>
              </a:rPr>
              <a:t>Shawna Benson</a:t>
            </a:r>
          </a:p>
          <a:p>
            <a:pPr indent="0" lvl="0" marL="0" marR="0" rtl="0" algn="ctr">
              <a:spcBef>
                <a:spcPts val="640"/>
              </a:spcBef>
              <a:spcAft>
                <a:spcPts val="0"/>
              </a:spcAft>
              <a:buClr>
                <a:srgbClr val="000000"/>
              </a:buClr>
              <a:buSzPct val="25000"/>
              <a:buFont typeface="Arial"/>
              <a:buNone/>
            </a:pPr>
            <a:r>
              <a:rPr b="0" i="0" lang="en-US" sz="3200" u="none" cap="none" strike="noStrike">
                <a:solidFill>
                  <a:srgbClr val="000000"/>
                </a:solidFill>
                <a:latin typeface="Cabin"/>
                <a:ea typeface="Cabin"/>
                <a:cs typeface="Cabin"/>
                <a:sym typeface="Cabin"/>
              </a:rPr>
              <a:t>Program Director -Teaching Diverse Learners Center at OCALI </a:t>
            </a:r>
          </a:p>
          <a:p>
            <a:pPr indent="0" lvl="0" marL="0" marR="0" rtl="0" algn="ctr">
              <a:spcBef>
                <a:spcPts val="640"/>
              </a:spcBef>
              <a:spcAft>
                <a:spcPts val="0"/>
              </a:spcAft>
              <a:buClr>
                <a:srgbClr val="000000"/>
              </a:buClr>
              <a:buSzPct val="25000"/>
              <a:buFont typeface="Arial"/>
              <a:buNone/>
            </a:pPr>
            <a:r>
              <a:rPr b="0" i="0" lang="en-US" sz="3200" u="none" cap="none" strike="noStrike">
                <a:solidFill>
                  <a:srgbClr val="000000"/>
                </a:solidFill>
                <a:latin typeface="Cabin"/>
                <a:ea typeface="Cabin"/>
                <a:cs typeface="Cabin"/>
                <a:sym typeface="Cabin"/>
              </a:rPr>
              <a:t>330-464-4294</a:t>
            </a:r>
          </a:p>
          <a:p>
            <a:pPr indent="0" lvl="0" marL="0" marR="0" rtl="0" algn="ctr">
              <a:spcBef>
                <a:spcPts val="640"/>
              </a:spcBef>
              <a:spcAft>
                <a:spcPts val="0"/>
              </a:spcAft>
              <a:buClr>
                <a:srgbClr val="000000"/>
              </a:buClr>
              <a:buSzPct val="25000"/>
              <a:buFont typeface="Arial"/>
              <a:buNone/>
            </a:pPr>
            <a:r>
              <a:rPr b="0" i="0" lang="en-US" sz="3200" u="sng" cap="none" strike="noStrike">
                <a:solidFill>
                  <a:schemeClr val="hlink"/>
                </a:solidFill>
                <a:latin typeface="Cabin"/>
                <a:ea typeface="Cabin"/>
                <a:cs typeface="Cabin"/>
                <a:sym typeface="Cabin"/>
                <a:hlinkClick r:id="rId3"/>
              </a:rPr>
              <a:t>shawna_benson@ocali.org</a:t>
            </a:r>
          </a:p>
          <a:p>
            <a:pPr indent="0" lvl="0" marL="0" marR="0" rtl="0" algn="l">
              <a:spcBef>
                <a:spcPts val="640"/>
              </a:spcBef>
              <a:buClr>
                <a:schemeClr val="dk1"/>
              </a:buClr>
              <a:buSzPct val="100000"/>
              <a:buFont typeface="Arial"/>
              <a:buNone/>
            </a:pPr>
            <a:r>
              <a:t/>
            </a:r>
            <a:endParaRPr b="0" i="0" sz="3200" u="none" cap="none" strike="noStrike">
              <a:solidFill>
                <a:schemeClr val="dk1"/>
              </a:solidFill>
              <a:latin typeface="Cabin"/>
              <a:ea typeface="Cabin"/>
              <a:cs typeface="Cabin"/>
              <a:sym typeface="Cabin"/>
            </a:endParaRPr>
          </a:p>
        </p:txBody>
      </p:sp>
      <p:pic>
        <p:nvPicPr>
          <p:cNvPr descr="me.png" id="645" name="Shape 645"/>
          <p:cNvPicPr preferRelativeResize="0"/>
          <p:nvPr/>
        </p:nvPicPr>
        <p:blipFill rotWithShape="1">
          <a:blip r:embed="rId4">
            <a:alphaModFix/>
          </a:blip>
          <a:srcRect b="0" l="0" r="0" t="0"/>
          <a:stretch/>
        </p:blipFill>
        <p:spPr>
          <a:xfrm>
            <a:off x="4143375" y="1393030"/>
            <a:ext cx="1129604" cy="130708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 name="Shape 266"/>
        <p:cNvGrpSpPr/>
        <p:nvPr/>
      </p:nvGrpSpPr>
      <p:grpSpPr>
        <a:xfrm>
          <a:off x="0" y="0"/>
          <a:ext cx="0" cy="0"/>
          <a:chOff x="0" y="0"/>
          <a:chExt cx="0" cy="0"/>
        </a:xfrm>
      </p:grpSpPr>
      <p:pic>
        <p:nvPicPr>
          <p:cNvPr id="267" name="Shape 267"/>
          <p:cNvPicPr preferRelativeResize="0"/>
          <p:nvPr/>
        </p:nvPicPr>
        <p:blipFill>
          <a:blip r:embed="rId3">
            <a:alphaModFix/>
          </a:blip>
          <a:stretch>
            <a:fillRect/>
          </a:stretch>
        </p:blipFill>
        <p:spPr>
          <a:xfrm>
            <a:off x="1587374" y="1417649"/>
            <a:ext cx="6180448" cy="5066600"/>
          </a:xfrm>
          <a:prstGeom prst="rect">
            <a:avLst/>
          </a:prstGeom>
          <a:noFill/>
          <a:ln>
            <a:noFill/>
          </a:ln>
        </p:spPr>
      </p:pic>
      <p:sp>
        <p:nvSpPr>
          <p:cNvPr id="268" name="Shape 268"/>
          <p:cNvSpPr txBox="1"/>
          <p:nvPr>
            <p:ph type="title"/>
          </p:nvPr>
        </p:nvSpPr>
        <p:spPr>
          <a:xfrm>
            <a:off x="457200" y="274637"/>
            <a:ext cx="8229600" cy="1143000"/>
          </a:xfrm>
          <a:prstGeom prst="rect">
            <a:avLst/>
          </a:prstGeom>
        </p:spPr>
        <p:txBody>
          <a:bodyPr anchorCtr="0" anchor="ctr" bIns="91425" lIns="91425" rIns="91425" tIns="91425">
            <a:noAutofit/>
          </a:bodyPr>
          <a:lstStyle/>
          <a:p>
            <a:pPr lvl="0">
              <a:spcBef>
                <a:spcPts val="0"/>
              </a:spcBef>
              <a:buNone/>
            </a:pPr>
            <a:r>
              <a:rPr lang="en-US"/>
              <a:t>Realities From The Field</a:t>
            </a:r>
          </a:p>
        </p:txBody>
      </p:sp>
      <p:pic>
        <p:nvPicPr>
          <p:cNvPr id="269" name="Shape 269"/>
          <p:cNvPicPr preferRelativeResize="0"/>
          <p:nvPr/>
        </p:nvPicPr>
        <p:blipFill>
          <a:blip r:embed="rId4">
            <a:alphaModFix/>
          </a:blip>
          <a:stretch>
            <a:fillRect/>
          </a:stretch>
        </p:blipFill>
        <p:spPr>
          <a:xfrm>
            <a:off x="2750125" y="1261771"/>
            <a:ext cx="627850" cy="941775"/>
          </a:xfrm>
          <a:prstGeom prst="rect">
            <a:avLst/>
          </a:prstGeom>
          <a:noFill/>
          <a:ln>
            <a:noFill/>
          </a:ln>
        </p:spPr>
      </p:pic>
      <p:sp>
        <p:nvSpPr>
          <p:cNvPr id="270" name="Shape 270"/>
          <p:cNvSpPr txBox="1"/>
          <p:nvPr/>
        </p:nvSpPr>
        <p:spPr>
          <a:xfrm>
            <a:off x="1770275" y="1597425"/>
            <a:ext cx="914400" cy="394800"/>
          </a:xfrm>
          <a:prstGeom prst="rect">
            <a:avLst/>
          </a:prstGeom>
          <a:noFill/>
          <a:ln>
            <a:noFill/>
          </a:ln>
        </p:spPr>
        <p:txBody>
          <a:bodyPr anchorCtr="0" anchor="t" bIns="91425" lIns="91425" rIns="91425" tIns="91425">
            <a:noAutofit/>
          </a:bodyPr>
          <a:lstStyle/>
          <a:p>
            <a:pPr lvl="0">
              <a:spcBef>
                <a:spcPts val="0"/>
              </a:spcBef>
              <a:buNone/>
            </a:pPr>
            <a:r>
              <a:rPr lang="en-US"/>
              <a:t>Step 0 ?</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sp>
        <p:nvSpPr>
          <p:cNvPr id="275" name="Shape 275"/>
          <p:cNvSpPr txBox="1"/>
          <p:nvPr>
            <p:ph type="title"/>
          </p:nvPr>
        </p:nvSpPr>
        <p:spPr>
          <a:xfrm>
            <a:off x="457200" y="1984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Questions for teams to ponder:</a:t>
            </a:r>
          </a:p>
        </p:txBody>
      </p:sp>
      <p:sp>
        <p:nvSpPr>
          <p:cNvPr id="276" name="Shape 276"/>
          <p:cNvSpPr txBox="1"/>
          <p:nvPr>
            <p:ph idx="1" type="body"/>
          </p:nvPr>
        </p:nvSpPr>
        <p:spPr>
          <a:xfrm>
            <a:off x="187356" y="1143000"/>
            <a:ext cx="8956500" cy="5062500"/>
          </a:xfrm>
          <a:prstGeom prst="rect">
            <a:avLst/>
          </a:prstGeom>
          <a:noFill/>
          <a:ln>
            <a:noFill/>
          </a:ln>
        </p:spPr>
        <p:txBody>
          <a:bodyPr anchorCtr="0" anchor="t" bIns="45700" lIns="91425" rIns="91425" tIns="45700">
            <a:noAutofit/>
          </a:bodyPr>
          <a:lstStyle/>
          <a:p>
            <a:pPr indent="-342900" lvl="0" marL="342900" marR="0" rtl="0" algn="l">
              <a:lnSpc>
                <a:spcPct val="80000"/>
              </a:lnSpc>
              <a:spcBef>
                <a:spcPts val="0"/>
              </a:spcBef>
              <a:spcAft>
                <a:spcPts val="0"/>
              </a:spcAft>
              <a:buClr>
                <a:schemeClr val="dk1"/>
              </a:buClr>
              <a:buSzPct val="99137"/>
              <a:buFont typeface="Arial"/>
              <a:buChar char="•"/>
            </a:pPr>
            <a:r>
              <a:rPr b="0" i="0" lang="en-US" sz="2875" u="none" cap="none" strike="noStrike">
                <a:solidFill>
                  <a:schemeClr val="dk1"/>
                </a:solidFill>
                <a:latin typeface="Calibri"/>
                <a:ea typeface="Calibri"/>
                <a:cs typeface="Calibri"/>
                <a:sym typeface="Calibri"/>
              </a:rPr>
              <a:t>Who are we planning for? </a:t>
            </a:r>
            <a:r>
              <a:rPr lang="en-US" sz="2875"/>
              <a:t>(who is this ALL you speak of)</a:t>
            </a:r>
          </a:p>
          <a:p>
            <a:pPr indent="-342900" lvl="0" marL="342900" marR="0" rtl="0" algn="l">
              <a:lnSpc>
                <a:spcPct val="80000"/>
              </a:lnSpc>
              <a:spcBef>
                <a:spcPts val="575"/>
              </a:spcBef>
              <a:spcAft>
                <a:spcPts val="0"/>
              </a:spcAft>
              <a:buClr>
                <a:srgbClr val="008000"/>
              </a:buClr>
              <a:buSzPct val="99137"/>
              <a:buFont typeface="Arial"/>
              <a:buChar char="•"/>
            </a:pPr>
            <a:r>
              <a:rPr b="0" i="0" lang="en-US" sz="2875" u="none" cap="none" strike="noStrike">
                <a:solidFill>
                  <a:srgbClr val="008000"/>
                </a:solidFill>
                <a:latin typeface="Calibri"/>
                <a:ea typeface="Calibri"/>
                <a:cs typeface="Calibri"/>
                <a:sym typeface="Calibri"/>
              </a:rPr>
              <a:t>Who is needed to support their learning?</a:t>
            </a:r>
          </a:p>
          <a:p>
            <a:pPr indent="-342900" lvl="0" marL="342900" marR="0" rtl="0" algn="l">
              <a:lnSpc>
                <a:spcPct val="80000"/>
              </a:lnSpc>
              <a:spcBef>
                <a:spcPts val="575"/>
              </a:spcBef>
              <a:spcAft>
                <a:spcPts val="0"/>
              </a:spcAft>
              <a:buClr>
                <a:schemeClr val="dk1"/>
              </a:buClr>
              <a:buSzPct val="99137"/>
              <a:buFont typeface="Arial"/>
              <a:buChar char="•"/>
            </a:pPr>
            <a:r>
              <a:rPr b="0" i="0" lang="en-US" sz="2875" u="none" cap="none" strike="noStrike">
                <a:solidFill>
                  <a:schemeClr val="dk1"/>
                </a:solidFill>
                <a:latin typeface="Calibri"/>
                <a:ea typeface="Calibri"/>
                <a:cs typeface="Calibri"/>
                <a:sym typeface="Calibri"/>
              </a:rPr>
              <a:t>Who is the primary planner?</a:t>
            </a:r>
          </a:p>
          <a:p>
            <a:pPr indent="-342900" lvl="0" marL="342900" marR="0" rtl="0" algn="l">
              <a:lnSpc>
                <a:spcPct val="80000"/>
              </a:lnSpc>
              <a:spcBef>
                <a:spcPts val="575"/>
              </a:spcBef>
              <a:spcAft>
                <a:spcPts val="0"/>
              </a:spcAft>
              <a:buClr>
                <a:srgbClr val="008000"/>
              </a:buClr>
              <a:buSzPct val="99137"/>
              <a:buFont typeface="Arial"/>
              <a:buChar char="•"/>
            </a:pPr>
            <a:r>
              <a:rPr b="0" i="0" lang="en-US" sz="2875" u="none" cap="none" strike="noStrike">
                <a:solidFill>
                  <a:srgbClr val="008000"/>
                </a:solidFill>
                <a:latin typeface="Calibri"/>
                <a:ea typeface="Calibri"/>
                <a:cs typeface="Calibri"/>
                <a:sym typeface="Calibri"/>
              </a:rPr>
              <a:t>Where in the template do content specialists have a voice?</a:t>
            </a:r>
          </a:p>
          <a:p>
            <a:pPr indent="-342900" lvl="0" marL="342900" marR="0" rtl="0" algn="l">
              <a:lnSpc>
                <a:spcPct val="80000"/>
              </a:lnSpc>
              <a:spcBef>
                <a:spcPts val="575"/>
              </a:spcBef>
              <a:spcAft>
                <a:spcPts val="0"/>
              </a:spcAft>
              <a:buClr>
                <a:schemeClr val="dk1"/>
              </a:buClr>
              <a:buSzPct val="99137"/>
              <a:buFont typeface="Arial"/>
              <a:buChar char="•"/>
            </a:pPr>
            <a:r>
              <a:rPr b="0" i="0" lang="en-US" sz="2875" u="none" cap="none" strike="noStrike">
                <a:solidFill>
                  <a:schemeClr val="dk1"/>
                </a:solidFill>
                <a:latin typeface="Calibri"/>
                <a:ea typeface="Calibri"/>
                <a:cs typeface="Calibri"/>
                <a:sym typeface="Calibri"/>
              </a:rPr>
              <a:t>Where in the template do intervention specialists have a voice?</a:t>
            </a:r>
          </a:p>
          <a:p>
            <a:pPr indent="-342900" lvl="0" marL="342900" marR="0" rtl="0" algn="l">
              <a:lnSpc>
                <a:spcPct val="80000"/>
              </a:lnSpc>
              <a:spcBef>
                <a:spcPts val="575"/>
              </a:spcBef>
              <a:spcAft>
                <a:spcPts val="0"/>
              </a:spcAft>
              <a:buClr>
                <a:srgbClr val="008000"/>
              </a:buClr>
              <a:buSzPct val="99137"/>
              <a:buFont typeface="Arial"/>
              <a:buChar char="•"/>
            </a:pPr>
            <a:r>
              <a:rPr b="0" i="0" lang="en-US" sz="2875" u="none" cap="none" strike="noStrike">
                <a:solidFill>
                  <a:srgbClr val="008000"/>
                </a:solidFill>
                <a:latin typeface="Calibri"/>
                <a:ea typeface="Calibri"/>
                <a:cs typeface="Calibri"/>
                <a:sym typeface="Calibri"/>
              </a:rPr>
              <a:t>Where in the template do other specialists have a voice?</a:t>
            </a:r>
          </a:p>
          <a:p>
            <a:pPr indent="-342900" lvl="0" marL="342900" marR="0" rtl="0" algn="l">
              <a:lnSpc>
                <a:spcPct val="80000"/>
              </a:lnSpc>
              <a:spcBef>
                <a:spcPts val="575"/>
              </a:spcBef>
              <a:spcAft>
                <a:spcPts val="0"/>
              </a:spcAft>
              <a:buClr>
                <a:schemeClr val="dk1"/>
              </a:buClr>
              <a:buSzPct val="99137"/>
              <a:buFont typeface="Arial"/>
              <a:buChar char="•"/>
            </a:pPr>
            <a:r>
              <a:rPr b="0" i="0" lang="en-US" sz="2875" u="none" cap="none" strike="noStrike">
                <a:solidFill>
                  <a:schemeClr val="dk1"/>
                </a:solidFill>
                <a:latin typeface="Calibri"/>
                <a:ea typeface="Calibri"/>
                <a:cs typeface="Calibri"/>
                <a:sym typeface="Calibri"/>
              </a:rPr>
              <a:t>Are there sections missing to capture the planning for ALL learners?</a:t>
            </a:r>
          </a:p>
          <a:p>
            <a:pPr indent="0" lvl="0" marL="0" marR="0" rtl="0" algn="l">
              <a:lnSpc>
                <a:spcPct val="80000"/>
              </a:lnSpc>
              <a:spcBef>
                <a:spcPts val="400"/>
              </a:spcBef>
              <a:spcAft>
                <a:spcPts val="0"/>
              </a:spcAft>
              <a:buClr>
                <a:schemeClr val="dk1"/>
              </a:buClr>
              <a:buSzPct val="25000"/>
              <a:buFont typeface="Arial"/>
              <a:buNone/>
            </a:pPr>
            <a:r>
              <a:t/>
            </a:r>
            <a:endParaRPr b="0" i="0" sz="2000" u="none" cap="none" strike="noStrike">
              <a:solidFill>
                <a:schemeClr val="dk1"/>
              </a:solidFill>
              <a:latin typeface="Calibri"/>
              <a:ea typeface="Calibri"/>
              <a:cs typeface="Calibri"/>
              <a:sym typeface="Calibri"/>
            </a:endParaRPr>
          </a:p>
          <a:p>
            <a:pPr indent="-342900" lvl="0" marL="342900" marR="0" rtl="0" algn="l">
              <a:lnSpc>
                <a:spcPct val="80000"/>
              </a:lnSpc>
              <a:spcBef>
                <a:spcPts val="400"/>
              </a:spcBef>
              <a:buClr>
                <a:schemeClr val="dk1"/>
              </a:buClr>
              <a:buSzPct val="100000"/>
              <a:buFont typeface="Arial"/>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 name="Shape 281"/>
        <p:cNvGrpSpPr/>
        <p:nvPr/>
      </p:nvGrpSpPr>
      <p:grpSpPr>
        <a:xfrm>
          <a:off x="0" y="0"/>
          <a:ext cx="0" cy="0"/>
          <a:chOff x="0" y="0"/>
          <a:chExt cx="0" cy="0"/>
        </a:xfrm>
      </p:grpSpPr>
      <p:sp>
        <p:nvSpPr>
          <p:cNvPr id="282" name="Shape 282"/>
          <p:cNvSpPr txBox="1"/>
          <p:nvPr>
            <p:ph idx="12" type="sldNum"/>
          </p:nvPr>
        </p:nvSpPr>
        <p:spPr>
          <a:xfrm>
            <a:off x="8472457" y="6217622"/>
            <a:ext cx="548700" cy="524700"/>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S. Benson, 2013</a:t>
            </a:r>
          </a:p>
        </p:txBody>
      </p:sp>
      <p:pic>
        <p:nvPicPr>
          <p:cNvPr id="283" name="Shape 283"/>
          <p:cNvPicPr preferRelativeResize="0"/>
          <p:nvPr/>
        </p:nvPicPr>
        <p:blipFill rotWithShape="1">
          <a:blip r:embed="rId3">
            <a:alphaModFix/>
          </a:blip>
          <a:srcRect b="0" l="0" r="0" t="0"/>
          <a:stretch/>
        </p:blipFill>
        <p:spPr>
          <a:xfrm>
            <a:off x="49525" y="0"/>
            <a:ext cx="9045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8" name="Shape 288"/>
        <p:cNvGrpSpPr/>
        <p:nvPr/>
      </p:nvGrpSpPr>
      <p:grpSpPr>
        <a:xfrm>
          <a:off x="0" y="0"/>
          <a:ext cx="0" cy="0"/>
          <a:chOff x="0" y="0"/>
          <a:chExt cx="0" cy="0"/>
        </a:xfrm>
      </p:grpSpPr>
      <p:sp>
        <p:nvSpPr>
          <p:cNvPr id="289" name="Shape 289"/>
          <p:cNvSpPr txBox="1"/>
          <p:nvPr/>
        </p:nvSpPr>
        <p:spPr>
          <a:xfrm>
            <a:off x="2412034" y="6354505"/>
            <a:ext cx="4891200" cy="3693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800" u="sng">
                <a:solidFill>
                  <a:schemeClr val="hlink"/>
                </a:solidFill>
                <a:latin typeface="Calibri"/>
                <a:ea typeface="Calibri"/>
                <a:cs typeface="Calibri"/>
                <a:sym typeface="Calibri"/>
                <a:hlinkClick r:id="rId3"/>
              </a:rPr>
              <a:t>https://www.youtube.com/watch?v=RYtUlU8MjlY</a:t>
            </a:r>
            <a:r>
              <a:rPr lang="en-US" sz="1800">
                <a:solidFill>
                  <a:schemeClr val="dk1"/>
                </a:solidFill>
                <a:latin typeface="Calibri"/>
                <a:ea typeface="Calibri"/>
                <a:cs typeface="Calibri"/>
                <a:sym typeface="Calibri"/>
              </a:rPr>
              <a:t> </a:t>
            </a:r>
          </a:p>
        </p:txBody>
      </p:sp>
      <p:sp>
        <p:nvSpPr>
          <p:cNvPr descr="Shelley Moore, of The University of British Columbia, is one of the Top 25 finalists in SSHRC's 2016 Storytellers challenge.  The annual competition challenges postsecondary students from across the country to demonstrate—in three minutes or 300 words—how SSHRC-funded research is making a difference in the lives of Canadians. The top entries this year address a range of issues—from sustainable technologies and digital inequality, to food security, transgender issues and special-needs education —and highlight how knowledge about the social sciences and humanities helps Canadians understand and improve the world around us.    Learn more: http://www.sshrc-crsh.gc.ca/storytellers  --------------------------- Shelley Moore, University of British Columbia : finaliste du concours « J’ai une histoire à raconter» de 2016   Ce concours annuel met les étudiants de niveau postsecondaire de tout le pays au défi de démontrer, en trois minutes ou 300 mots, l’impact positif qu’a la recherche financée par le CRSH sur la vie des Canadiens. Les propositions retenues cette année abordent un éventail de questions, des technologies durables à l’inégalité numérique, la sécurité alimentaire, les questions relatives aux personnes transgenres et l’éducation spécialisée, et mettent en lumière la façon dont les sciences humaines aident les Canadiens à mieux comprendre et à améliorer le monde dans lequel ils vivent.  Pour en savoir plus : http://www.sshrc-crsh.gc.ca/recit" id="290" name="Shape 290" title="Shelley Moore: Transforming Inclusive Education">
            <a:hlinkClick r:id="rId4"/>
          </p:cNvPr>
          <p:cNvSpPr/>
          <p:nvPr/>
        </p:nvSpPr>
        <p:spPr>
          <a:xfrm>
            <a:off x="482625" y="120600"/>
            <a:ext cx="8012425" cy="6009325"/>
          </a:xfrm>
          <a:prstGeom prst="rect">
            <a:avLst/>
          </a:prstGeom>
          <a:blipFill>
            <a:blip r:embed="rId5">
              <a:alphaModFix/>
            </a:blip>
            <a:stretch>
              <a:fillRect/>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