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8"/>
  </p:notesMasterIdLst>
  <p:handoutMasterIdLst>
    <p:handoutMasterId r:id="rId9"/>
  </p:handoutMasterIdLst>
  <p:sldIdLst>
    <p:sldId id="789" r:id="rId2"/>
    <p:sldId id="788" r:id="rId3"/>
    <p:sldId id="790" r:id="rId4"/>
    <p:sldId id="791" r:id="rId5"/>
    <p:sldId id="792" r:id="rId6"/>
    <p:sldId id="793" r:id="rId7"/>
  </p:sldIdLst>
  <p:sldSz cx="13004800" cy="9753600"/>
  <p:notesSz cx="6858000" cy="9144000"/>
  <p:defaultTextStyle>
    <a:defPPr>
      <a:defRPr lang="en-US"/>
    </a:defPPr>
    <a:lvl1pPr algn="ctr" rtl="0" fontAlgn="base">
      <a:spcBef>
        <a:spcPct val="0"/>
      </a:spcBef>
      <a:spcAft>
        <a:spcPct val="0"/>
      </a:spcAft>
      <a:defRPr sz="4300" kern="1200">
        <a:solidFill>
          <a:srgbClr val="000000"/>
        </a:solidFill>
        <a:latin typeface="Gill Sans" charset="0"/>
        <a:ea typeface="ヒラギノ角ゴ ProN W3" charset="0"/>
        <a:cs typeface="ヒラギノ角ゴ ProN W3" charset="0"/>
        <a:sym typeface="Gill Sans" charset="0"/>
      </a:defRPr>
    </a:lvl1pPr>
    <a:lvl2pPr marL="444823" indent="1589" algn="ctr" rtl="0" fontAlgn="base">
      <a:spcBef>
        <a:spcPct val="0"/>
      </a:spcBef>
      <a:spcAft>
        <a:spcPct val="0"/>
      </a:spcAft>
      <a:defRPr sz="4300" kern="1200">
        <a:solidFill>
          <a:srgbClr val="000000"/>
        </a:solidFill>
        <a:latin typeface="Gill Sans" charset="0"/>
        <a:ea typeface="ヒラギノ角ゴ ProN W3" charset="0"/>
        <a:cs typeface="ヒラギノ角ゴ ProN W3" charset="0"/>
        <a:sym typeface="Gill Sans" charset="0"/>
      </a:defRPr>
    </a:lvl2pPr>
    <a:lvl3pPr marL="891143" indent="1589" algn="ctr" rtl="0" fontAlgn="base">
      <a:spcBef>
        <a:spcPct val="0"/>
      </a:spcBef>
      <a:spcAft>
        <a:spcPct val="0"/>
      </a:spcAft>
      <a:defRPr sz="4300" kern="1200">
        <a:solidFill>
          <a:srgbClr val="000000"/>
        </a:solidFill>
        <a:latin typeface="Gill Sans" charset="0"/>
        <a:ea typeface="ヒラギノ角ゴ ProN W3" charset="0"/>
        <a:cs typeface="ヒラギノ角ゴ ProN W3" charset="0"/>
        <a:sym typeface="Gill Sans" charset="0"/>
      </a:defRPr>
    </a:lvl3pPr>
    <a:lvl4pPr marL="1337531" indent="1589" algn="ctr" rtl="0" fontAlgn="base">
      <a:spcBef>
        <a:spcPct val="0"/>
      </a:spcBef>
      <a:spcAft>
        <a:spcPct val="0"/>
      </a:spcAft>
      <a:defRPr sz="4300" kern="1200">
        <a:solidFill>
          <a:srgbClr val="000000"/>
        </a:solidFill>
        <a:latin typeface="Gill Sans" charset="0"/>
        <a:ea typeface="ヒラギノ角ゴ ProN W3" charset="0"/>
        <a:cs typeface="ヒラギノ角ゴ ProN W3" charset="0"/>
        <a:sym typeface="Gill Sans" charset="0"/>
      </a:defRPr>
    </a:lvl4pPr>
    <a:lvl5pPr marL="1783937" indent="1589" algn="ctr" rtl="0" fontAlgn="base">
      <a:spcBef>
        <a:spcPct val="0"/>
      </a:spcBef>
      <a:spcAft>
        <a:spcPct val="0"/>
      </a:spcAft>
      <a:defRPr sz="4300" kern="1200">
        <a:solidFill>
          <a:srgbClr val="000000"/>
        </a:solidFill>
        <a:latin typeface="Gill Sans" charset="0"/>
        <a:ea typeface="ヒラギノ角ゴ ProN W3" charset="0"/>
        <a:cs typeface="ヒラギノ角ゴ ProN W3" charset="0"/>
        <a:sym typeface="Gill Sans" charset="0"/>
      </a:defRPr>
    </a:lvl5pPr>
    <a:lvl6pPr marL="2231797" algn="l" defTabSz="446357" rtl="0" eaLnBrk="1" latinLnBrk="0" hangingPunct="1">
      <a:defRPr sz="4300" kern="1200">
        <a:solidFill>
          <a:srgbClr val="000000"/>
        </a:solidFill>
        <a:latin typeface="Gill Sans" charset="0"/>
        <a:ea typeface="ヒラギノ角ゴ ProN W3" charset="0"/>
        <a:cs typeface="ヒラギノ角ゴ ProN W3" charset="0"/>
        <a:sym typeface="Gill Sans" charset="0"/>
      </a:defRPr>
    </a:lvl6pPr>
    <a:lvl7pPr marL="2678142" algn="l" defTabSz="446357" rtl="0" eaLnBrk="1" latinLnBrk="0" hangingPunct="1">
      <a:defRPr sz="4300" kern="1200">
        <a:solidFill>
          <a:srgbClr val="000000"/>
        </a:solidFill>
        <a:latin typeface="Gill Sans" charset="0"/>
        <a:ea typeface="ヒラギノ角ゴ ProN W3" charset="0"/>
        <a:cs typeface="ヒラギノ角ゴ ProN W3" charset="0"/>
        <a:sym typeface="Gill Sans" charset="0"/>
      </a:defRPr>
    </a:lvl7pPr>
    <a:lvl8pPr marL="3124489" algn="l" defTabSz="446357" rtl="0" eaLnBrk="1" latinLnBrk="0" hangingPunct="1">
      <a:defRPr sz="4300" kern="1200">
        <a:solidFill>
          <a:srgbClr val="000000"/>
        </a:solidFill>
        <a:latin typeface="Gill Sans" charset="0"/>
        <a:ea typeface="ヒラギノ角ゴ ProN W3" charset="0"/>
        <a:cs typeface="ヒラギノ角ゴ ProN W3" charset="0"/>
        <a:sym typeface="Gill Sans" charset="0"/>
      </a:defRPr>
    </a:lvl8pPr>
    <a:lvl9pPr marL="3570855" algn="l" defTabSz="446357" rtl="0" eaLnBrk="1" latinLnBrk="0" hangingPunct="1">
      <a:defRPr sz="4300" kern="1200">
        <a:solidFill>
          <a:srgbClr val="000000"/>
        </a:solidFill>
        <a:latin typeface="Gill Sans" charset="0"/>
        <a:ea typeface="ヒラギノ角ゴ ProN W3" charset="0"/>
        <a:cs typeface="ヒラギノ角ゴ ProN W3" charset="0"/>
        <a:sym typeface="Gill Sans"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bw" scaleToFitPaper="1" frameSlides="1"/>
  <p:showPr loop="1"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5E4F6"/>
    <a:srgbClr val="F2F2F2"/>
    <a:srgbClr val="423355"/>
    <a:srgbClr val="A5DE16"/>
    <a:srgbClr val="20BFCB"/>
    <a:srgbClr val="CB827D"/>
    <a:srgbClr val="107E82"/>
    <a:srgbClr val="8B0000"/>
    <a:srgbClr val="006800"/>
    <a:srgbClr val="30507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804" autoAdjust="0"/>
    <p:restoredTop sz="88579" autoAdjust="0"/>
  </p:normalViewPr>
  <p:slideViewPr>
    <p:cSldViewPr>
      <p:cViewPr>
        <p:scale>
          <a:sx n="59" d="100"/>
          <a:sy n="59" d="100"/>
        </p:scale>
        <p:origin x="-96" y="-128"/>
      </p:cViewPr>
      <p:guideLst>
        <p:guide orient="horz" pos="3072"/>
        <p:guide pos="4096"/>
      </p:guideLst>
    </p:cSldViewPr>
  </p:slideViewPr>
  <p:notesTextViewPr>
    <p:cViewPr>
      <p:scale>
        <a:sx n="100" d="100"/>
        <a:sy n="100" d="100"/>
      </p:scale>
      <p:origin x="0" y="0"/>
    </p:cViewPr>
  </p:notesTextViewPr>
  <p:sorterViewPr>
    <p:cViewPr>
      <p:scale>
        <a:sx n="59" d="100"/>
        <a:sy n="59"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notesMaster" Target="notesMasters/notesMaster1.xml"/><Relationship Id="rId9" Type="http://schemas.openxmlformats.org/officeDocument/2006/relationships/handoutMaster" Target="handoutMasters/handoutMaster1.xml"/><Relationship Id="rId10" Type="http://schemas.openxmlformats.org/officeDocument/2006/relationships/printerSettings" Target="printerSettings/printerSettings1.bin"/></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E596B4A-4EEE-BC40-9B2C-FB60BB5A7F66}" type="datetimeFigureOut">
              <a:rPr lang="en-US" smtClean="0"/>
              <a:t>9/9/13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1A6410A-0797-1B4B-8330-068CD67B9334}" type="slidenum">
              <a:rPr lang="en-US" smtClean="0"/>
              <a:t>‹#›</a:t>
            </a:fld>
            <a:endParaRPr lang="en-US" dirty="0"/>
          </a:p>
        </p:txBody>
      </p:sp>
    </p:spTree>
    <p:extLst>
      <p:ext uri="{BB962C8B-B14F-4D97-AF65-F5344CB8AC3E}">
        <p14:creationId xmlns:p14="http://schemas.microsoft.com/office/powerpoint/2010/main" val="2703942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B92EB3D-079A-6146-AB5F-03891F68D297}" type="datetimeFigureOut">
              <a:rPr lang="en-US"/>
              <a:pPr>
                <a:defRPr/>
              </a:pPr>
              <a:t>9/9/13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0A94D7EA-CB75-1D42-862B-EAA5867705CE}" type="slidenum">
              <a:rPr lang="en-US"/>
              <a:pPr>
                <a:defRPr/>
              </a:pPr>
              <a:t>‹#›</a:t>
            </a:fld>
            <a:endParaRPr lang="en-US" dirty="0"/>
          </a:p>
        </p:txBody>
      </p:sp>
    </p:spTree>
    <p:extLst>
      <p:ext uri="{BB962C8B-B14F-4D97-AF65-F5344CB8AC3E}">
        <p14:creationId xmlns:p14="http://schemas.microsoft.com/office/powerpoint/2010/main" val="2613704610"/>
      </p:ext>
    </p:extLst>
  </p:cSld>
  <p:clrMap bg1="lt1" tx1="dk1" bg2="lt2" tx2="dk2" accent1="accent1" accent2="accent2" accent3="accent3" accent4="accent4" accent5="accent5" accent6="accent6" hlink="hlink" folHlink="folHlink"/>
  <p:notesStyle>
    <a:lvl1pPr algn="l" defTabSz="444823" rtl="0" eaLnBrk="0" fontAlgn="base" hangingPunct="0">
      <a:spcBef>
        <a:spcPct val="30000"/>
      </a:spcBef>
      <a:spcAft>
        <a:spcPct val="0"/>
      </a:spcAft>
      <a:defRPr sz="1100" kern="1200">
        <a:solidFill>
          <a:schemeClr val="tx1"/>
        </a:solidFill>
        <a:latin typeface="+mn-lt"/>
        <a:ea typeface="ＭＳ Ｐゴシック" charset="0"/>
        <a:cs typeface="ＭＳ Ｐゴシック" charset="0"/>
      </a:defRPr>
    </a:lvl1pPr>
    <a:lvl2pPr marL="444823" algn="l" defTabSz="444823" rtl="0" eaLnBrk="0" fontAlgn="base" hangingPunct="0">
      <a:spcBef>
        <a:spcPct val="30000"/>
      </a:spcBef>
      <a:spcAft>
        <a:spcPct val="0"/>
      </a:spcAft>
      <a:defRPr sz="1100" kern="1200">
        <a:solidFill>
          <a:schemeClr val="tx1"/>
        </a:solidFill>
        <a:latin typeface="+mn-lt"/>
        <a:ea typeface="ＭＳ Ｐゴシック" charset="0"/>
        <a:cs typeface="+mn-cs"/>
      </a:defRPr>
    </a:lvl2pPr>
    <a:lvl3pPr marL="891143" algn="l" defTabSz="444823" rtl="0" eaLnBrk="0" fontAlgn="base" hangingPunct="0">
      <a:spcBef>
        <a:spcPct val="30000"/>
      </a:spcBef>
      <a:spcAft>
        <a:spcPct val="0"/>
      </a:spcAft>
      <a:defRPr sz="1100" kern="1200">
        <a:solidFill>
          <a:schemeClr val="tx1"/>
        </a:solidFill>
        <a:latin typeface="+mn-lt"/>
        <a:ea typeface="ＭＳ Ｐゴシック" charset="0"/>
        <a:cs typeface="+mn-cs"/>
      </a:defRPr>
    </a:lvl3pPr>
    <a:lvl4pPr marL="1337531" algn="l" defTabSz="444823" rtl="0" eaLnBrk="0" fontAlgn="base" hangingPunct="0">
      <a:spcBef>
        <a:spcPct val="30000"/>
      </a:spcBef>
      <a:spcAft>
        <a:spcPct val="0"/>
      </a:spcAft>
      <a:defRPr sz="1100" kern="1200">
        <a:solidFill>
          <a:schemeClr val="tx1"/>
        </a:solidFill>
        <a:latin typeface="+mn-lt"/>
        <a:ea typeface="ＭＳ Ｐゴシック" charset="0"/>
        <a:cs typeface="+mn-cs"/>
      </a:defRPr>
    </a:lvl4pPr>
    <a:lvl5pPr marL="1783937" algn="l" defTabSz="444823" rtl="0" eaLnBrk="0" fontAlgn="base" hangingPunct="0">
      <a:spcBef>
        <a:spcPct val="30000"/>
      </a:spcBef>
      <a:spcAft>
        <a:spcPct val="0"/>
      </a:spcAft>
      <a:defRPr sz="1100" kern="1200">
        <a:solidFill>
          <a:schemeClr val="tx1"/>
        </a:solidFill>
        <a:latin typeface="+mn-lt"/>
        <a:ea typeface="ＭＳ Ｐゴシック" charset="0"/>
        <a:cs typeface="+mn-cs"/>
      </a:defRPr>
    </a:lvl5pPr>
    <a:lvl6pPr marL="2231682" algn="l" defTabSz="446335" rtl="0" eaLnBrk="1" latinLnBrk="0" hangingPunct="1">
      <a:defRPr sz="1100" kern="1200">
        <a:solidFill>
          <a:schemeClr val="tx1"/>
        </a:solidFill>
        <a:latin typeface="+mn-lt"/>
        <a:ea typeface="+mn-ea"/>
        <a:cs typeface="+mn-cs"/>
      </a:defRPr>
    </a:lvl6pPr>
    <a:lvl7pPr marL="2678005" algn="l" defTabSz="446335" rtl="0" eaLnBrk="1" latinLnBrk="0" hangingPunct="1">
      <a:defRPr sz="1100" kern="1200">
        <a:solidFill>
          <a:schemeClr val="tx1"/>
        </a:solidFill>
        <a:latin typeface="+mn-lt"/>
        <a:ea typeface="+mn-ea"/>
        <a:cs typeface="+mn-cs"/>
      </a:defRPr>
    </a:lvl7pPr>
    <a:lvl8pPr marL="3124329" algn="l" defTabSz="446335" rtl="0" eaLnBrk="1" latinLnBrk="0" hangingPunct="1">
      <a:defRPr sz="1100" kern="1200">
        <a:solidFill>
          <a:schemeClr val="tx1"/>
        </a:solidFill>
        <a:latin typeface="+mn-lt"/>
        <a:ea typeface="+mn-ea"/>
        <a:cs typeface="+mn-cs"/>
      </a:defRPr>
    </a:lvl8pPr>
    <a:lvl9pPr marL="3570672" algn="l" defTabSz="446335"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28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
        <p:nvSpPr>
          <p:cNvPr id="1228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3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3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3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3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3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9pPr>
          </a:lstStyle>
          <a:p>
            <a:pPr eaLnBrk="1" hangingPunct="1"/>
            <a:fld id="{ECA3FBFA-36BB-F849-845B-003D13251880}" type="slidenum">
              <a:rPr lang="en-US" sz="1200"/>
              <a:pPr eaLnBrk="1" hangingPunct="1"/>
              <a:t>3</a:t>
            </a:fld>
            <a:endParaRPr 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28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
        <p:nvSpPr>
          <p:cNvPr id="1228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3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3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3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3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3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9pPr>
          </a:lstStyle>
          <a:p>
            <a:pPr eaLnBrk="1" hangingPunct="1"/>
            <a:fld id="{ECA3FBFA-36BB-F849-845B-003D13251880}" type="slidenum">
              <a:rPr lang="en-US" sz="1200"/>
              <a:pPr eaLnBrk="1" hangingPunct="1"/>
              <a:t>4</a:t>
            </a:fld>
            <a:endParaRPr 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0"/>
            <a:ext cx="11055351" cy="2090736"/>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951038" y="5528344"/>
            <a:ext cx="9102727" cy="2492375"/>
          </a:xfrm>
          <a:prstGeom prst="rect">
            <a:avLst/>
          </a:prstGeom>
        </p:spPr>
        <p:txBody>
          <a:bodyPr vert="horz" lIns="89290" tIns="44563" rIns="89290" bIns="44563"/>
          <a:lstStyle>
            <a:lvl1pPr marL="0" indent="0" algn="ctr">
              <a:buNone/>
              <a:defRPr>
                <a:latin typeface="Helvetica"/>
                <a:cs typeface="Helvetica"/>
              </a:defRPr>
            </a:lvl1pPr>
            <a:lvl2pPr marL="446335" indent="0" algn="ctr">
              <a:buNone/>
              <a:defRPr/>
            </a:lvl2pPr>
            <a:lvl3pPr marL="892645" indent="0" algn="ctr">
              <a:buNone/>
              <a:defRPr/>
            </a:lvl3pPr>
            <a:lvl4pPr marL="1339007" indent="0" algn="ctr">
              <a:buNone/>
              <a:defRPr/>
            </a:lvl4pPr>
            <a:lvl5pPr marL="1785383" indent="0" algn="ctr">
              <a:buNone/>
              <a:defRPr/>
            </a:lvl5pPr>
            <a:lvl6pPr marL="2231682" indent="0" algn="ctr">
              <a:buNone/>
              <a:defRPr/>
            </a:lvl6pPr>
            <a:lvl7pPr marL="2678005" indent="0" algn="ctr">
              <a:buNone/>
              <a:defRPr/>
            </a:lvl7pPr>
            <a:lvl8pPr marL="3124329" indent="0" algn="ctr">
              <a:buNone/>
              <a:defRPr/>
            </a:lvl8pPr>
            <a:lvl9pPr marL="3570672"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4270755654"/>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50876" y="2277144"/>
            <a:ext cx="11703051" cy="6435725"/>
          </a:xfrm>
          <a:prstGeom prst="rect">
            <a:avLst/>
          </a:prstGeom>
        </p:spPr>
        <p:txBody>
          <a:bodyPr vert="eaVert" lIns="89290" tIns="44563" rIns="89290" bIns="44563"/>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67635649"/>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50876" y="2277144"/>
            <a:ext cx="11703051" cy="6435725"/>
          </a:xfrm>
          <a:prstGeom prst="rect">
            <a:avLst/>
          </a:prstGeom>
        </p:spPr>
        <p:txBody>
          <a:bodyPr vert="horz" lIns="89290" tIns="44563" rIns="89290" bIns="44563"/>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24859716"/>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4" y="6267453"/>
            <a:ext cx="11053761" cy="1936750"/>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1027114" y="4133850"/>
            <a:ext cx="11053761" cy="2133601"/>
          </a:xfrm>
          <a:prstGeom prst="rect">
            <a:avLst/>
          </a:prstGeom>
        </p:spPr>
        <p:txBody>
          <a:bodyPr vert="horz" lIns="89290" tIns="44563" rIns="89290" bIns="44563" anchor="b"/>
          <a:lstStyle>
            <a:lvl1pPr marL="0" indent="0">
              <a:buNone/>
              <a:defRPr sz="2000">
                <a:latin typeface="Helvetica"/>
                <a:cs typeface="Helvetica"/>
              </a:defRPr>
            </a:lvl1pPr>
            <a:lvl2pPr marL="446335" indent="0">
              <a:buNone/>
              <a:defRPr sz="1800"/>
            </a:lvl2pPr>
            <a:lvl3pPr marL="892645" indent="0">
              <a:buNone/>
              <a:defRPr sz="1600"/>
            </a:lvl3pPr>
            <a:lvl4pPr marL="1339007" indent="0">
              <a:buNone/>
              <a:defRPr sz="1400"/>
            </a:lvl4pPr>
            <a:lvl5pPr marL="1785383" indent="0">
              <a:buNone/>
              <a:defRPr sz="1400"/>
            </a:lvl5pPr>
            <a:lvl6pPr marL="2231682" indent="0">
              <a:buNone/>
              <a:defRPr sz="1400"/>
            </a:lvl6pPr>
            <a:lvl7pPr marL="2678005" indent="0">
              <a:buNone/>
              <a:defRPr sz="1400"/>
            </a:lvl7pPr>
            <a:lvl8pPr marL="3124329" indent="0">
              <a:buNone/>
              <a:defRPr sz="1400"/>
            </a:lvl8pPr>
            <a:lvl9pPr marL="3570672"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2350801793"/>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50879" y="2277144"/>
            <a:ext cx="5775324" cy="6435725"/>
          </a:xfrm>
          <a:prstGeom prst="rect">
            <a:avLst/>
          </a:prstGeom>
        </p:spPr>
        <p:txBody>
          <a:bodyPr vert="horz" lIns="89290" tIns="44563" rIns="89290" bIns="44563"/>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578603" y="2277144"/>
            <a:ext cx="5775324" cy="6435725"/>
          </a:xfrm>
          <a:prstGeom prst="rect">
            <a:avLst/>
          </a:prstGeom>
        </p:spPr>
        <p:txBody>
          <a:bodyPr vert="horz" lIns="89290" tIns="44563" rIns="89290" bIns="44563"/>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17662715"/>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6"/>
            <a:ext cx="11703051" cy="16256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50877" y="2182815"/>
            <a:ext cx="5745163" cy="909638"/>
          </a:xfrm>
          <a:prstGeom prst="rect">
            <a:avLst/>
          </a:prstGeom>
        </p:spPr>
        <p:txBody>
          <a:bodyPr vert="horz" lIns="89290" tIns="44563" rIns="89290" bIns="44563" anchor="b"/>
          <a:lstStyle>
            <a:lvl1pPr marL="0" indent="0">
              <a:buNone/>
              <a:defRPr sz="2400" b="0">
                <a:latin typeface="Helvetica"/>
                <a:cs typeface="Helvetica"/>
              </a:defRPr>
            </a:lvl1pPr>
            <a:lvl2pPr marL="446335" indent="0">
              <a:buNone/>
              <a:defRPr sz="2000" b="1"/>
            </a:lvl2pPr>
            <a:lvl3pPr marL="892645" indent="0">
              <a:buNone/>
              <a:defRPr sz="1800" b="1"/>
            </a:lvl3pPr>
            <a:lvl4pPr marL="1339007" indent="0">
              <a:buNone/>
              <a:defRPr sz="1600" b="1"/>
            </a:lvl4pPr>
            <a:lvl5pPr marL="1785383" indent="0">
              <a:buNone/>
              <a:defRPr sz="1600" b="1"/>
            </a:lvl5pPr>
            <a:lvl6pPr marL="2231682" indent="0">
              <a:buNone/>
              <a:defRPr sz="1600" b="1"/>
            </a:lvl6pPr>
            <a:lvl7pPr marL="2678005" indent="0">
              <a:buNone/>
              <a:defRPr sz="1600" b="1"/>
            </a:lvl7pPr>
            <a:lvl8pPr marL="3124329" indent="0">
              <a:buNone/>
              <a:defRPr sz="1600" b="1"/>
            </a:lvl8pPr>
            <a:lvl9pPr marL="3570672"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50877" y="3092451"/>
            <a:ext cx="5745163" cy="5619750"/>
          </a:xfrm>
          <a:prstGeom prst="rect">
            <a:avLst/>
          </a:prstGeom>
        </p:spPr>
        <p:txBody>
          <a:bodyPr vert="horz" lIns="89290" tIns="44563" rIns="89290" bIns="44563"/>
          <a:lstStyle>
            <a:lvl1pPr>
              <a:defRPr sz="2400">
                <a:latin typeface="Helvetica"/>
                <a:cs typeface="Helvetica"/>
              </a:defRPr>
            </a:lvl1pPr>
            <a:lvl2pPr>
              <a:defRPr sz="2000">
                <a:latin typeface="Helvetica"/>
                <a:cs typeface="Helvetica"/>
              </a:defRPr>
            </a:lvl2pPr>
            <a:lvl3pPr>
              <a:defRPr sz="1800">
                <a:latin typeface="Helvetica"/>
                <a:cs typeface="Helvetica"/>
              </a:defRPr>
            </a:lvl3pPr>
            <a:lvl4pPr>
              <a:defRPr sz="1600">
                <a:latin typeface="Helvetica"/>
                <a:cs typeface="Helvetica"/>
              </a:defRPr>
            </a:lvl4pPr>
            <a:lvl5pPr>
              <a:defRPr sz="1600">
                <a:latin typeface="Helvetica"/>
                <a:cs typeface="Helvetica"/>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605591" y="2182815"/>
            <a:ext cx="5748336" cy="909638"/>
          </a:xfrm>
          <a:prstGeom prst="rect">
            <a:avLst/>
          </a:prstGeom>
        </p:spPr>
        <p:txBody>
          <a:bodyPr vert="horz" lIns="89290" tIns="44563" rIns="89290" bIns="44563" anchor="b"/>
          <a:lstStyle>
            <a:lvl1pPr marL="0" indent="0">
              <a:buNone/>
              <a:defRPr sz="2400" b="0">
                <a:latin typeface="Helvetica"/>
                <a:cs typeface="Helvetica"/>
              </a:defRPr>
            </a:lvl1pPr>
            <a:lvl2pPr marL="446335" indent="0">
              <a:buNone/>
              <a:defRPr sz="2000" b="1"/>
            </a:lvl2pPr>
            <a:lvl3pPr marL="892645" indent="0">
              <a:buNone/>
              <a:defRPr sz="1800" b="1"/>
            </a:lvl3pPr>
            <a:lvl4pPr marL="1339007" indent="0">
              <a:buNone/>
              <a:defRPr sz="1600" b="1"/>
            </a:lvl4pPr>
            <a:lvl5pPr marL="1785383" indent="0">
              <a:buNone/>
              <a:defRPr sz="1600" b="1"/>
            </a:lvl5pPr>
            <a:lvl6pPr marL="2231682" indent="0">
              <a:buNone/>
              <a:defRPr sz="1600" b="1"/>
            </a:lvl6pPr>
            <a:lvl7pPr marL="2678005" indent="0">
              <a:buNone/>
              <a:defRPr sz="1600" b="1"/>
            </a:lvl7pPr>
            <a:lvl8pPr marL="3124329" indent="0">
              <a:buNone/>
              <a:defRPr sz="1600" b="1"/>
            </a:lvl8pPr>
            <a:lvl9pPr marL="3570672"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605591" y="3092451"/>
            <a:ext cx="5748336" cy="5619750"/>
          </a:xfrm>
          <a:prstGeom prst="rect">
            <a:avLst/>
          </a:prstGeom>
        </p:spPr>
        <p:txBody>
          <a:bodyPr vert="horz" lIns="89290" tIns="44563" rIns="89290" bIns="44563"/>
          <a:lstStyle>
            <a:lvl1pPr>
              <a:defRPr sz="2400">
                <a:latin typeface="Helvetica"/>
                <a:cs typeface="Helvetica"/>
              </a:defRPr>
            </a:lvl1pPr>
            <a:lvl2pPr>
              <a:defRPr sz="2000">
                <a:latin typeface="Helvetica"/>
                <a:cs typeface="Helvetica"/>
              </a:defRPr>
            </a:lvl2pPr>
            <a:lvl3pPr>
              <a:defRPr sz="1800">
                <a:latin typeface="Helvetica"/>
                <a:cs typeface="Helvetica"/>
              </a:defRPr>
            </a:lvl3pPr>
            <a:lvl4pPr>
              <a:defRPr sz="1600">
                <a:latin typeface="Helvetica"/>
                <a:cs typeface="Helvetica"/>
              </a:defRPr>
            </a:lvl4pPr>
            <a:lvl5pPr>
              <a:defRPr sz="1600">
                <a:latin typeface="Helvetica"/>
                <a:cs typeface="Helvetica"/>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00435884"/>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686987491"/>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3805235"/>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1545" y="389608"/>
            <a:ext cx="4278313" cy="1652587"/>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5084764" y="388940"/>
            <a:ext cx="7269163" cy="8323263"/>
          </a:xfrm>
          <a:prstGeom prst="rect">
            <a:avLst/>
          </a:prstGeom>
        </p:spPr>
        <p:txBody>
          <a:bodyPr vert="horz" lIns="89290" tIns="44563" rIns="89290" bIns="44563"/>
          <a:lstStyle>
            <a:lvl1pPr>
              <a:defRPr sz="3100">
                <a:latin typeface="Helvetica"/>
                <a:cs typeface="Helvetica"/>
              </a:defRPr>
            </a:lvl1pPr>
            <a:lvl2pPr>
              <a:defRPr sz="2800">
                <a:latin typeface="Helvetica"/>
                <a:cs typeface="Helvetica"/>
              </a:defRPr>
            </a:lvl2pPr>
            <a:lvl3pPr>
              <a:defRPr sz="2400">
                <a:latin typeface="Helvetica"/>
                <a:cs typeface="Helvetica"/>
              </a:defRPr>
            </a:lvl3pPr>
            <a:lvl4pPr>
              <a:defRPr sz="2000">
                <a:latin typeface="Helvetica"/>
                <a:cs typeface="Helvetica"/>
              </a:defRPr>
            </a:lvl4pPr>
            <a:lvl5pPr>
              <a:defRPr sz="2000">
                <a:latin typeface="Helvetica"/>
                <a:cs typeface="Helvetica"/>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51545" y="2041526"/>
            <a:ext cx="4278313" cy="6670674"/>
          </a:xfrm>
          <a:prstGeom prst="rect">
            <a:avLst/>
          </a:prstGeom>
        </p:spPr>
        <p:txBody>
          <a:bodyPr vert="horz" lIns="89290" tIns="44563" rIns="89290" bIns="44563"/>
          <a:lstStyle>
            <a:lvl1pPr marL="0" indent="0">
              <a:buNone/>
              <a:defRPr sz="1400">
                <a:latin typeface="Helvetica"/>
                <a:cs typeface="Helvetica"/>
              </a:defRPr>
            </a:lvl1pPr>
            <a:lvl2pPr marL="446335" indent="0">
              <a:buNone/>
              <a:defRPr sz="1100"/>
            </a:lvl2pPr>
            <a:lvl3pPr marL="892645" indent="0">
              <a:buNone/>
              <a:defRPr sz="1000"/>
            </a:lvl3pPr>
            <a:lvl4pPr marL="1339007" indent="0">
              <a:buNone/>
              <a:defRPr sz="900"/>
            </a:lvl4pPr>
            <a:lvl5pPr marL="1785383" indent="0">
              <a:buNone/>
              <a:defRPr sz="900"/>
            </a:lvl5pPr>
            <a:lvl6pPr marL="2231682" indent="0">
              <a:buNone/>
              <a:defRPr sz="900"/>
            </a:lvl6pPr>
            <a:lvl7pPr marL="2678005" indent="0">
              <a:buNone/>
              <a:defRPr sz="900"/>
            </a:lvl7pPr>
            <a:lvl8pPr marL="3124329" indent="0">
              <a:buNone/>
              <a:defRPr sz="900"/>
            </a:lvl8pPr>
            <a:lvl9pPr marL="3570672"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3420777924"/>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50193" y="6827839"/>
            <a:ext cx="7802563" cy="806450"/>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2550193" y="871539"/>
            <a:ext cx="7802563" cy="5851526"/>
          </a:xfrm>
          <a:prstGeom prst="rect">
            <a:avLst/>
          </a:prstGeom>
        </p:spPr>
        <p:txBody>
          <a:bodyPr vert="horz" lIns="89290" tIns="44563" rIns="89290" bIns="44563"/>
          <a:lstStyle>
            <a:lvl1pPr marL="0" indent="0">
              <a:buNone/>
              <a:defRPr sz="3100"/>
            </a:lvl1pPr>
            <a:lvl2pPr marL="446335" indent="0">
              <a:buNone/>
              <a:defRPr sz="2800"/>
            </a:lvl2pPr>
            <a:lvl3pPr marL="892645" indent="0">
              <a:buNone/>
              <a:defRPr sz="2400"/>
            </a:lvl3pPr>
            <a:lvl4pPr marL="1339007" indent="0">
              <a:buNone/>
              <a:defRPr sz="2000"/>
            </a:lvl4pPr>
            <a:lvl5pPr marL="1785383" indent="0">
              <a:buNone/>
              <a:defRPr sz="2000"/>
            </a:lvl5pPr>
            <a:lvl6pPr marL="2231682" indent="0">
              <a:buNone/>
              <a:defRPr sz="2000"/>
            </a:lvl6pPr>
            <a:lvl7pPr marL="2678005" indent="0">
              <a:buNone/>
              <a:defRPr sz="2000"/>
            </a:lvl7pPr>
            <a:lvl8pPr marL="3124329" indent="0">
              <a:buNone/>
              <a:defRPr sz="2000"/>
            </a:lvl8pPr>
            <a:lvl9pPr marL="3570672" indent="0">
              <a:buNone/>
              <a:defRPr sz="2000"/>
            </a:lvl9pPr>
          </a:lstStyle>
          <a:p>
            <a:pPr lvl="0"/>
            <a:endParaRPr lang="en-US" noProof="0" dirty="0" smtClean="0">
              <a:sym typeface="Gill Sans" charset="0"/>
            </a:endParaRPr>
          </a:p>
        </p:txBody>
      </p:sp>
      <p:sp>
        <p:nvSpPr>
          <p:cNvPr id="4" name="Text Placeholder 3"/>
          <p:cNvSpPr>
            <a:spLocks noGrp="1"/>
          </p:cNvSpPr>
          <p:nvPr>
            <p:ph type="body" sz="half" idx="2"/>
          </p:nvPr>
        </p:nvSpPr>
        <p:spPr>
          <a:xfrm>
            <a:off x="2550193" y="7634291"/>
            <a:ext cx="7802563" cy="1144587"/>
          </a:xfrm>
          <a:prstGeom prst="rect">
            <a:avLst/>
          </a:prstGeom>
        </p:spPr>
        <p:txBody>
          <a:bodyPr vert="horz" lIns="89290" tIns="44563" rIns="89290" bIns="44563"/>
          <a:lstStyle>
            <a:lvl1pPr marL="0" indent="0">
              <a:buNone/>
              <a:defRPr sz="1400">
                <a:latin typeface="Helvetica"/>
                <a:cs typeface="Helvetica"/>
              </a:defRPr>
            </a:lvl1pPr>
            <a:lvl2pPr marL="446335" indent="0">
              <a:buNone/>
              <a:defRPr sz="1100"/>
            </a:lvl2pPr>
            <a:lvl3pPr marL="892645" indent="0">
              <a:buNone/>
              <a:defRPr sz="1000"/>
            </a:lvl3pPr>
            <a:lvl4pPr marL="1339007" indent="0">
              <a:buNone/>
              <a:defRPr sz="900"/>
            </a:lvl4pPr>
            <a:lvl5pPr marL="1785383" indent="0">
              <a:buNone/>
              <a:defRPr sz="900"/>
            </a:lvl5pPr>
            <a:lvl6pPr marL="2231682" indent="0">
              <a:buNone/>
              <a:defRPr sz="900"/>
            </a:lvl6pPr>
            <a:lvl7pPr marL="2678005" indent="0">
              <a:buNone/>
              <a:defRPr sz="900"/>
            </a:lvl7pPr>
            <a:lvl8pPr marL="3124329" indent="0">
              <a:buNone/>
              <a:defRPr sz="900"/>
            </a:lvl8pPr>
            <a:lvl9pPr marL="3570672"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3337018624"/>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1270669" y="356267"/>
            <a:ext cx="10464801" cy="952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49532" tIns="49532" rIns="49532" bIns="49532" numCol="1" anchor="ctr" anchorCtr="0" compatLnSpc="1">
            <a:prstTxWarp prst="textNoShape">
              <a:avLst/>
            </a:prstTxWarp>
          </a:bodyPr>
          <a:lstStyle/>
          <a:p>
            <a:pPr lvl="0"/>
            <a:r>
              <a:rPr lang="en-US" dirty="0">
                <a:sym typeface="Lucida Grande" charset="0"/>
              </a:rPr>
              <a:t>Click to edit Master title style</a:t>
            </a:r>
          </a:p>
        </p:txBody>
      </p:sp>
      <p:sp>
        <p:nvSpPr>
          <p:cNvPr id="7" name="Rectangle 6"/>
          <p:cNvSpPr/>
          <p:nvPr userDrawn="1"/>
        </p:nvSpPr>
        <p:spPr>
          <a:xfrm>
            <a:off x="0" y="9099120"/>
            <a:ext cx="13004800" cy="654480"/>
          </a:xfrm>
          <a:prstGeom prst="rect">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OCALI_logo_white.ai"/>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5283200" y="9109411"/>
            <a:ext cx="2475155" cy="618789"/>
          </a:xfrm>
          <a:prstGeom prst="rect">
            <a:avLst/>
          </a:prstGeom>
        </p:spPr>
      </p:pic>
    </p:spTree>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Lst>
  <p:transition xmlns:p14="http://schemas.microsoft.com/office/powerpoint/2010/main"/>
  <p:txStyles>
    <p:titleStyle>
      <a:lvl1pPr algn="ctr" rtl="0" eaLnBrk="0" fontAlgn="base" hangingPunct="0">
        <a:spcBef>
          <a:spcPct val="0"/>
        </a:spcBef>
        <a:spcAft>
          <a:spcPct val="0"/>
        </a:spcAft>
        <a:defRPr sz="5400" b="0">
          <a:solidFill>
            <a:srgbClr val="000000"/>
          </a:solidFill>
          <a:latin typeface="Helvetica"/>
          <a:ea typeface="+mj-ea"/>
          <a:cs typeface="Helvetica"/>
          <a:sym typeface="Lucida Grande" charset="0"/>
        </a:defRPr>
      </a:lvl1pPr>
      <a:lvl2pPr algn="ctr" rtl="0" eaLnBrk="0" fontAlgn="base" hangingPunct="0">
        <a:spcBef>
          <a:spcPct val="0"/>
        </a:spcBef>
        <a:spcAft>
          <a:spcPct val="0"/>
        </a:spcAft>
        <a:defRPr sz="5400" b="1">
          <a:solidFill>
            <a:srgbClr val="30507A"/>
          </a:solidFill>
          <a:latin typeface="Lucida Grande" charset="0"/>
          <a:ea typeface="ヒラギノ角ゴ ProN W6" charset="-128"/>
          <a:cs typeface="ヒラギノ角ゴ ProN W6" charset="-128"/>
          <a:sym typeface="Lucida Grande" charset="0"/>
        </a:defRPr>
      </a:lvl2pPr>
      <a:lvl3pPr algn="ctr" rtl="0" eaLnBrk="0" fontAlgn="base" hangingPunct="0">
        <a:spcBef>
          <a:spcPct val="0"/>
        </a:spcBef>
        <a:spcAft>
          <a:spcPct val="0"/>
        </a:spcAft>
        <a:defRPr sz="5400" b="1">
          <a:solidFill>
            <a:srgbClr val="30507A"/>
          </a:solidFill>
          <a:latin typeface="Lucida Grande" charset="0"/>
          <a:ea typeface="ヒラギノ角ゴ ProN W6" charset="-128"/>
          <a:cs typeface="ヒラギノ角ゴ ProN W6" charset="-128"/>
          <a:sym typeface="Lucida Grande" charset="0"/>
        </a:defRPr>
      </a:lvl3pPr>
      <a:lvl4pPr algn="ctr" rtl="0" eaLnBrk="0" fontAlgn="base" hangingPunct="0">
        <a:spcBef>
          <a:spcPct val="0"/>
        </a:spcBef>
        <a:spcAft>
          <a:spcPct val="0"/>
        </a:spcAft>
        <a:defRPr sz="5400" b="1">
          <a:solidFill>
            <a:srgbClr val="30507A"/>
          </a:solidFill>
          <a:latin typeface="Lucida Grande" charset="0"/>
          <a:ea typeface="ヒラギノ角ゴ ProN W6" charset="-128"/>
          <a:cs typeface="ヒラギノ角ゴ ProN W6" charset="-128"/>
          <a:sym typeface="Lucida Grande" charset="0"/>
        </a:defRPr>
      </a:lvl4pPr>
      <a:lvl5pPr algn="ctr" rtl="0" eaLnBrk="0" fontAlgn="base" hangingPunct="0">
        <a:spcBef>
          <a:spcPct val="0"/>
        </a:spcBef>
        <a:spcAft>
          <a:spcPct val="0"/>
        </a:spcAft>
        <a:defRPr sz="5400" b="1">
          <a:solidFill>
            <a:srgbClr val="30507A"/>
          </a:solidFill>
          <a:latin typeface="Lucida Grande" charset="0"/>
          <a:ea typeface="ヒラギノ角ゴ ProN W6" charset="-128"/>
          <a:cs typeface="ヒラギノ角ゴ ProN W6" charset="-128"/>
          <a:sym typeface="Lucida Grande" charset="0"/>
        </a:defRPr>
      </a:lvl5pPr>
      <a:lvl6pPr marL="446335" algn="ctr" rtl="0" fontAlgn="base">
        <a:spcBef>
          <a:spcPct val="0"/>
        </a:spcBef>
        <a:spcAft>
          <a:spcPct val="0"/>
        </a:spcAft>
        <a:defRPr sz="5400" b="1">
          <a:solidFill>
            <a:srgbClr val="30507A"/>
          </a:solidFill>
          <a:latin typeface="Lucida Grande" charset="0"/>
          <a:ea typeface="ヒラギノ角ゴ ProN W6" charset="-128"/>
          <a:cs typeface="ヒラギノ角ゴ ProN W6" charset="-128"/>
          <a:sym typeface="Lucida Grande" charset="0"/>
        </a:defRPr>
      </a:lvl6pPr>
      <a:lvl7pPr marL="892645" algn="ctr" rtl="0" fontAlgn="base">
        <a:spcBef>
          <a:spcPct val="0"/>
        </a:spcBef>
        <a:spcAft>
          <a:spcPct val="0"/>
        </a:spcAft>
        <a:defRPr sz="5400" b="1">
          <a:solidFill>
            <a:srgbClr val="30507A"/>
          </a:solidFill>
          <a:latin typeface="Lucida Grande" charset="0"/>
          <a:ea typeface="ヒラギノ角ゴ ProN W6" charset="-128"/>
          <a:cs typeface="ヒラギノ角ゴ ProN W6" charset="-128"/>
          <a:sym typeface="Lucida Grande" charset="0"/>
        </a:defRPr>
      </a:lvl7pPr>
      <a:lvl8pPr marL="1339007" algn="ctr" rtl="0" fontAlgn="base">
        <a:spcBef>
          <a:spcPct val="0"/>
        </a:spcBef>
        <a:spcAft>
          <a:spcPct val="0"/>
        </a:spcAft>
        <a:defRPr sz="5400" b="1">
          <a:solidFill>
            <a:srgbClr val="30507A"/>
          </a:solidFill>
          <a:latin typeface="Lucida Grande" charset="0"/>
          <a:ea typeface="ヒラギノ角ゴ ProN W6" charset="-128"/>
          <a:cs typeface="ヒラギノ角ゴ ProN W6" charset="-128"/>
          <a:sym typeface="Lucida Grande" charset="0"/>
        </a:defRPr>
      </a:lvl8pPr>
      <a:lvl9pPr marL="1785383" algn="ctr" rtl="0" fontAlgn="base">
        <a:spcBef>
          <a:spcPct val="0"/>
        </a:spcBef>
        <a:spcAft>
          <a:spcPct val="0"/>
        </a:spcAft>
        <a:defRPr sz="5400" b="1">
          <a:solidFill>
            <a:srgbClr val="30507A"/>
          </a:solidFill>
          <a:latin typeface="Lucida Grande" charset="0"/>
          <a:ea typeface="ヒラギノ角ゴ ProN W6" charset="-128"/>
          <a:cs typeface="ヒラギノ角ゴ ProN W6" charset="-128"/>
          <a:sym typeface="Lucida Grande" charset="0"/>
        </a:defRPr>
      </a:lvl9pPr>
    </p:titleStyle>
    <p:bodyStyle>
      <a:lvl1pPr marL="333285" indent="-333285" algn="ctr" rtl="0" eaLnBrk="0" fontAlgn="base" hangingPunct="0">
        <a:spcBef>
          <a:spcPct val="0"/>
        </a:spcBef>
        <a:spcAft>
          <a:spcPct val="0"/>
        </a:spcAft>
        <a:defRPr sz="3600">
          <a:solidFill>
            <a:schemeClr val="tx1"/>
          </a:solidFill>
          <a:latin typeface="+mn-lt"/>
          <a:ea typeface="+mn-ea"/>
          <a:cs typeface="+mn-cs"/>
          <a:sym typeface="Gill Sans" charset="0"/>
        </a:defRPr>
      </a:lvl1pPr>
      <a:lvl2pPr marL="723975" indent="-277483" algn="ctr" rtl="0" eaLnBrk="0" fontAlgn="base" hangingPunct="0">
        <a:spcBef>
          <a:spcPct val="0"/>
        </a:spcBef>
        <a:spcAft>
          <a:spcPct val="0"/>
        </a:spcAft>
        <a:defRPr sz="3600">
          <a:solidFill>
            <a:schemeClr val="tx1"/>
          </a:solidFill>
          <a:latin typeface="+mn-lt"/>
          <a:ea typeface="+mn-ea"/>
          <a:cs typeface="+mn-cs"/>
          <a:sym typeface="Gill Sans" charset="0"/>
        </a:defRPr>
      </a:lvl2pPr>
      <a:lvl3pPr marL="1114388" indent="-221675" algn="ctr" rtl="0" eaLnBrk="0" fontAlgn="base" hangingPunct="0">
        <a:spcBef>
          <a:spcPct val="0"/>
        </a:spcBef>
        <a:spcAft>
          <a:spcPct val="0"/>
        </a:spcAft>
        <a:defRPr sz="3600">
          <a:solidFill>
            <a:schemeClr val="tx1"/>
          </a:solidFill>
          <a:latin typeface="+mn-lt"/>
          <a:ea typeface="+mn-ea"/>
          <a:cs typeface="+mn-cs"/>
          <a:sym typeface="Gill Sans" charset="0"/>
        </a:defRPr>
      </a:lvl3pPr>
      <a:lvl4pPr marL="1560684" indent="-221675" algn="ctr" rtl="0" eaLnBrk="0" fontAlgn="base" hangingPunct="0">
        <a:spcBef>
          <a:spcPct val="0"/>
        </a:spcBef>
        <a:spcAft>
          <a:spcPct val="0"/>
        </a:spcAft>
        <a:defRPr sz="3600">
          <a:solidFill>
            <a:schemeClr val="tx1"/>
          </a:solidFill>
          <a:latin typeface="+mn-lt"/>
          <a:ea typeface="+mn-ea"/>
          <a:cs typeface="+mn-cs"/>
          <a:sym typeface="Gill Sans" charset="0"/>
        </a:defRPr>
      </a:lvl4pPr>
      <a:lvl5pPr marL="2007031" indent="-221675" algn="ctr" rtl="0" eaLnBrk="0" fontAlgn="base" hangingPunct="0">
        <a:spcBef>
          <a:spcPct val="0"/>
        </a:spcBef>
        <a:spcAft>
          <a:spcPct val="0"/>
        </a:spcAft>
        <a:defRPr sz="3600">
          <a:solidFill>
            <a:schemeClr val="tx1"/>
          </a:solidFill>
          <a:latin typeface="+mn-lt"/>
          <a:ea typeface="+mn-ea"/>
          <a:cs typeface="+mn-cs"/>
          <a:sym typeface="Gill Sans" charset="0"/>
        </a:defRPr>
      </a:lvl5pPr>
      <a:lvl6pPr marL="446335" algn="ctr" rtl="0" fontAlgn="base">
        <a:spcBef>
          <a:spcPct val="0"/>
        </a:spcBef>
        <a:spcAft>
          <a:spcPct val="0"/>
        </a:spcAft>
        <a:defRPr sz="3600">
          <a:solidFill>
            <a:schemeClr val="tx1"/>
          </a:solidFill>
          <a:latin typeface="+mn-lt"/>
          <a:ea typeface="+mn-ea"/>
          <a:cs typeface="+mn-cs"/>
          <a:sym typeface="Gill Sans" charset="0"/>
        </a:defRPr>
      </a:lvl6pPr>
      <a:lvl7pPr marL="892645" algn="ctr" rtl="0" fontAlgn="base">
        <a:spcBef>
          <a:spcPct val="0"/>
        </a:spcBef>
        <a:spcAft>
          <a:spcPct val="0"/>
        </a:spcAft>
        <a:defRPr sz="3600">
          <a:solidFill>
            <a:schemeClr val="tx1"/>
          </a:solidFill>
          <a:latin typeface="+mn-lt"/>
          <a:ea typeface="+mn-ea"/>
          <a:cs typeface="+mn-cs"/>
          <a:sym typeface="Gill Sans" charset="0"/>
        </a:defRPr>
      </a:lvl7pPr>
      <a:lvl8pPr marL="1339007" algn="ctr" rtl="0" fontAlgn="base">
        <a:spcBef>
          <a:spcPct val="0"/>
        </a:spcBef>
        <a:spcAft>
          <a:spcPct val="0"/>
        </a:spcAft>
        <a:defRPr sz="3600">
          <a:solidFill>
            <a:schemeClr val="tx1"/>
          </a:solidFill>
          <a:latin typeface="+mn-lt"/>
          <a:ea typeface="+mn-ea"/>
          <a:cs typeface="+mn-cs"/>
          <a:sym typeface="Gill Sans" charset="0"/>
        </a:defRPr>
      </a:lvl8pPr>
      <a:lvl9pPr marL="1785383" algn="ctr" rtl="0" fontAlgn="base">
        <a:spcBef>
          <a:spcPct val="0"/>
        </a:spcBef>
        <a:spcAft>
          <a:spcPct val="0"/>
        </a:spcAft>
        <a:defRPr sz="3600">
          <a:solidFill>
            <a:schemeClr val="tx1"/>
          </a:solidFill>
          <a:latin typeface="+mn-lt"/>
          <a:ea typeface="+mn-ea"/>
          <a:cs typeface="+mn-cs"/>
          <a:sym typeface="Gill Sans" charset="0"/>
        </a:defRPr>
      </a:lvl9pPr>
    </p:bodyStyle>
    <p:otherStyle>
      <a:defPPr>
        <a:defRPr lang="en-US"/>
      </a:defPPr>
      <a:lvl1pPr marL="0" algn="l" defTabSz="446335" rtl="0" eaLnBrk="1" latinLnBrk="0" hangingPunct="1">
        <a:defRPr sz="1800" kern="1200">
          <a:solidFill>
            <a:schemeClr val="tx1"/>
          </a:solidFill>
          <a:latin typeface="+mn-lt"/>
          <a:ea typeface="+mn-ea"/>
          <a:cs typeface="+mn-cs"/>
        </a:defRPr>
      </a:lvl1pPr>
      <a:lvl2pPr marL="446335" algn="l" defTabSz="446335" rtl="0" eaLnBrk="1" latinLnBrk="0" hangingPunct="1">
        <a:defRPr sz="1800" kern="1200">
          <a:solidFill>
            <a:schemeClr val="tx1"/>
          </a:solidFill>
          <a:latin typeface="+mn-lt"/>
          <a:ea typeface="+mn-ea"/>
          <a:cs typeface="+mn-cs"/>
        </a:defRPr>
      </a:lvl2pPr>
      <a:lvl3pPr marL="892645" algn="l" defTabSz="446335" rtl="0" eaLnBrk="1" latinLnBrk="0" hangingPunct="1">
        <a:defRPr sz="1800" kern="1200">
          <a:solidFill>
            <a:schemeClr val="tx1"/>
          </a:solidFill>
          <a:latin typeface="+mn-lt"/>
          <a:ea typeface="+mn-ea"/>
          <a:cs typeface="+mn-cs"/>
        </a:defRPr>
      </a:lvl3pPr>
      <a:lvl4pPr marL="1339007" algn="l" defTabSz="446335" rtl="0" eaLnBrk="1" latinLnBrk="0" hangingPunct="1">
        <a:defRPr sz="1800" kern="1200">
          <a:solidFill>
            <a:schemeClr val="tx1"/>
          </a:solidFill>
          <a:latin typeface="+mn-lt"/>
          <a:ea typeface="+mn-ea"/>
          <a:cs typeface="+mn-cs"/>
        </a:defRPr>
      </a:lvl4pPr>
      <a:lvl5pPr marL="1785383" algn="l" defTabSz="446335" rtl="0" eaLnBrk="1" latinLnBrk="0" hangingPunct="1">
        <a:defRPr sz="1800" kern="1200">
          <a:solidFill>
            <a:schemeClr val="tx1"/>
          </a:solidFill>
          <a:latin typeface="+mn-lt"/>
          <a:ea typeface="+mn-ea"/>
          <a:cs typeface="+mn-cs"/>
        </a:defRPr>
      </a:lvl5pPr>
      <a:lvl6pPr marL="2231682" algn="l" defTabSz="446335" rtl="0" eaLnBrk="1" latinLnBrk="0" hangingPunct="1">
        <a:defRPr sz="1800" kern="1200">
          <a:solidFill>
            <a:schemeClr val="tx1"/>
          </a:solidFill>
          <a:latin typeface="+mn-lt"/>
          <a:ea typeface="+mn-ea"/>
          <a:cs typeface="+mn-cs"/>
        </a:defRPr>
      </a:lvl6pPr>
      <a:lvl7pPr marL="2678005" algn="l" defTabSz="446335" rtl="0" eaLnBrk="1" latinLnBrk="0" hangingPunct="1">
        <a:defRPr sz="1800" kern="1200">
          <a:solidFill>
            <a:schemeClr val="tx1"/>
          </a:solidFill>
          <a:latin typeface="+mn-lt"/>
          <a:ea typeface="+mn-ea"/>
          <a:cs typeface="+mn-cs"/>
        </a:defRPr>
      </a:lvl7pPr>
      <a:lvl8pPr marL="3124329" algn="l" defTabSz="446335" rtl="0" eaLnBrk="1" latinLnBrk="0" hangingPunct="1">
        <a:defRPr sz="1800" kern="1200">
          <a:solidFill>
            <a:schemeClr val="tx1"/>
          </a:solidFill>
          <a:latin typeface="+mn-lt"/>
          <a:ea typeface="+mn-ea"/>
          <a:cs typeface="+mn-cs"/>
        </a:defRPr>
      </a:lvl8pPr>
      <a:lvl9pPr marL="3570672" algn="l" defTabSz="44633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7000" y="3962400"/>
            <a:ext cx="10464801" cy="952501"/>
          </a:xfrm>
        </p:spPr>
        <p:txBody>
          <a:bodyPr/>
          <a:lstStyle/>
          <a:p>
            <a:r>
              <a:rPr lang="en-US" sz="8000" b="1" dirty="0" smtClean="0"/>
              <a:t>Behavior:  </a:t>
            </a:r>
            <a:br>
              <a:rPr lang="en-US" sz="8000" b="1" dirty="0" smtClean="0"/>
            </a:br>
            <a:r>
              <a:rPr lang="en-US" sz="8000" b="1" dirty="0" smtClean="0"/>
              <a:t>Optional Forms</a:t>
            </a:r>
            <a:endParaRPr lang="en-US" sz="8000" b="1" dirty="0"/>
          </a:p>
        </p:txBody>
      </p:sp>
    </p:spTree>
    <p:extLst>
      <p:ext uri="{BB962C8B-B14F-4D97-AF65-F5344CB8AC3E}">
        <p14:creationId xmlns:p14="http://schemas.microsoft.com/office/powerpoint/2010/main" val="4095093273"/>
      </p:ext>
    </p:extLst>
  </p:cSld>
  <p:clrMapOvr>
    <a:masterClrMapping/>
  </p:clrMapOvr>
  <p:transition xmlns:p14="http://schemas.microsoft.com/office/powerpoint/2010/mai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52439"/>
            <a:ext cx="13075478" cy="9701161"/>
          </a:xfrm>
          <a:prstGeom prst="rect">
            <a:avLst/>
          </a:prstGeom>
        </p:spPr>
      </p:pic>
    </p:spTree>
    <p:extLst>
      <p:ext uri="{BB962C8B-B14F-4D97-AF65-F5344CB8AC3E}">
        <p14:creationId xmlns:p14="http://schemas.microsoft.com/office/powerpoint/2010/main" val="78910949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67"/>
            <a:ext cx="13004800" cy="9745636"/>
          </a:xfrm>
          <a:prstGeom prst="rect">
            <a:avLst/>
          </a:prstGeom>
          <a:solidFill>
            <a:srgbClr val="FFFFFF"/>
          </a:solidFill>
          <a:ln>
            <a:noFill/>
          </a:ln>
          <a:extLst/>
        </p:spPr>
      </p:pic>
      <p:sp>
        <p:nvSpPr>
          <p:cNvPr id="14" name="AutoShape 4"/>
          <p:cNvSpPr>
            <a:spLocks/>
          </p:cNvSpPr>
          <p:nvPr/>
        </p:nvSpPr>
        <p:spPr bwMode="auto">
          <a:xfrm>
            <a:off x="177803" y="2057403"/>
            <a:ext cx="12496799" cy="7391398"/>
          </a:xfrm>
          <a:prstGeom prst="roundRect">
            <a:avLst>
              <a:gd name="adj" fmla="val 5083"/>
            </a:avLst>
          </a:prstGeom>
          <a:solidFill>
            <a:srgbClr val="FFFFFF"/>
          </a:solidFill>
          <a:ln w="12700">
            <a:solidFill>
              <a:schemeClr val="tx1"/>
            </a:solidFill>
            <a:miter lim="800000"/>
            <a:headEnd/>
            <a:tailEnd/>
          </a:ln>
        </p:spPr>
        <p:txBody>
          <a:bodyPr lIns="99262" tIns="99262" rIns="99262" bIns="99262"/>
          <a:lstStyle/>
          <a:p>
            <a:pPr>
              <a:lnSpc>
                <a:spcPct val="130000"/>
              </a:lnSpc>
            </a:pPr>
            <a:endParaRPr lang="en-US" sz="1400" b="1" dirty="0">
              <a:solidFill>
                <a:schemeClr val="tx1"/>
              </a:solidFill>
              <a:latin typeface="Helvetica" charset="0"/>
              <a:ea typeface="ＭＳ Ｐゴシック" charset="0"/>
              <a:cs typeface="ＭＳ Ｐゴシック" charset="0"/>
              <a:sym typeface="Helvetica" charset="0"/>
            </a:endParaRPr>
          </a:p>
          <a:p>
            <a:pPr>
              <a:lnSpc>
                <a:spcPct val="130000"/>
              </a:lnSpc>
            </a:pPr>
            <a:endParaRPr lang="en-US" sz="1400" b="1" dirty="0">
              <a:solidFill>
                <a:schemeClr val="tx1"/>
              </a:solidFill>
              <a:latin typeface="Helvetica" charset="0"/>
              <a:ea typeface="ＭＳ Ｐゴシック" charset="0"/>
              <a:cs typeface="ＭＳ Ｐゴシック" charset="0"/>
              <a:sym typeface="Helvetica" charset="0"/>
            </a:endParaRPr>
          </a:p>
        </p:txBody>
      </p:sp>
      <p:sp>
        <p:nvSpPr>
          <p:cNvPr id="121877" name="AutoShape 4"/>
          <p:cNvSpPr>
            <a:spLocks/>
          </p:cNvSpPr>
          <p:nvPr/>
        </p:nvSpPr>
        <p:spPr bwMode="auto">
          <a:xfrm>
            <a:off x="7416801" y="-152356"/>
            <a:ext cx="3048000" cy="1600201"/>
          </a:xfrm>
          <a:prstGeom prst="star8">
            <a:avLst>
              <a:gd name="adj" fmla="val 33259"/>
            </a:avLst>
          </a:prstGeom>
          <a:solidFill>
            <a:srgbClr val="FFFFFF"/>
          </a:solidFill>
          <a:ln w="12700">
            <a:solidFill>
              <a:schemeClr val="tx1"/>
            </a:solidFill>
            <a:miter lim="800000"/>
            <a:headEnd/>
            <a:tailEnd/>
          </a:ln>
        </p:spPr>
        <p:txBody>
          <a:bodyPr lIns="99262" tIns="99262" rIns="99262" bIns="99262"/>
          <a:lstStyle/>
          <a:p>
            <a:endParaRPr lang="en-US" sz="1000" b="1" i="1" dirty="0">
              <a:solidFill>
                <a:schemeClr val="tx1"/>
              </a:solidFill>
              <a:latin typeface="Helvetica" charset="0"/>
              <a:cs typeface="Helvetica" charset="0"/>
              <a:sym typeface="Helvetica" charset="0"/>
            </a:endParaRPr>
          </a:p>
        </p:txBody>
      </p:sp>
      <p:sp>
        <p:nvSpPr>
          <p:cNvPr id="15" name="AutoShape 3"/>
          <p:cNvSpPr>
            <a:spLocks/>
          </p:cNvSpPr>
          <p:nvPr/>
        </p:nvSpPr>
        <p:spPr bwMode="auto">
          <a:xfrm>
            <a:off x="254138" y="228600"/>
            <a:ext cx="6400801" cy="1752600"/>
          </a:xfrm>
          <a:prstGeom prst="roundRect">
            <a:avLst>
              <a:gd name="adj" fmla="val 5222"/>
            </a:avLst>
          </a:prstGeom>
          <a:solidFill>
            <a:srgbClr val="D9D9D9"/>
          </a:solidFill>
          <a:ln w="12700">
            <a:solidFill>
              <a:schemeClr val="tx1"/>
            </a:solidFill>
            <a:miter lim="800000"/>
            <a:headEnd/>
            <a:tailEnd/>
          </a:ln>
        </p:spPr>
        <p:txBody>
          <a:bodyPr lIns="99262" tIns="99262" rIns="99262" bIns="99262"/>
          <a:lstStyle/>
          <a:p>
            <a:pPr>
              <a:lnSpc>
                <a:spcPct val="130000"/>
              </a:lnSpc>
            </a:pPr>
            <a:r>
              <a:rPr lang="en-US" sz="1100" b="1" dirty="0">
                <a:solidFill>
                  <a:schemeClr val="tx1"/>
                </a:solidFill>
                <a:latin typeface="Helvetica" charset="0"/>
                <a:ea typeface="ＭＳ Ｐゴシック" charset="0"/>
                <a:cs typeface="ＭＳ Ｐゴシック" charset="0"/>
                <a:sym typeface="Helvetica" charset="0"/>
              </a:rPr>
              <a:t>What REPLACEMENT skill needs to be taught to and used by the </a:t>
            </a:r>
            <a:r>
              <a:rPr lang="en-US" sz="1100" b="1" dirty="0" smtClean="0">
                <a:solidFill>
                  <a:schemeClr val="tx1"/>
                </a:solidFill>
                <a:latin typeface="Helvetica" charset="0"/>
                <a:ea typeface="ＭＳ Ｐゴシック" charset="0"/>
                <a:cs typeface="ＭＳ Ｐゴシック" charset="0"/>
                <a:sym typeface="Helvetica" charset="0"/>
              </a:rPr>
              <a:t>Individual</a:t>
            </a:r>
            <a:r>
              <a:rPr lang="en-US" sz="1100" b="1" dirty="0" smtClean="0">
                <a:solidFill>
                  <a:schemeClr val="tx1"/>
                </a:solidFill>
                <a:latin typeface="Helvetica" charset="0"/>
                <a:ea typeface="ＭＳ Ｐゴシック" charset="0"/>
                <a:cs typeface="ＭＳ Ｐゴシック" charset="0"/>
                <a:sym typeface="Helvetica" charset="0"/>
              </a:rPr>
              <a:t>?  </a:t>
            </a:r>
            <a:endParaRPr lang="en-US" sz="1100" b="1" dirty="0">
              <a:solidFill>
                <a:schemeClr val="tx1"/>
              </a:solidFill>
              <a:latin typeface="Helvetica" charset="0"/>
              <a:ea typeface="ＭＳ Ｐゴシック" charset="0"/>
              <a:cs typeface="ＭＳ Ｐゴシック" charset="0"/>
              <a:sym typeface="Helvetica" charset="0"/>
            </a:endParaRPr>
          </a:p>
          <a:p>
            <a:pPr>
              <a:lnSpc>
                <a:spcPct val="130000"/>
              </a:lnSpc>
            </a:pPr>
            <a:r>
              <a:rPr lang="en-US" sz="1100" b="1" dirty="0">
                <a:solidFill>
                  <a:schemeClr val="tx1"/>
                </a:solidFill>
                <a:latin typeface="Helvetica" charset="0"/>
                <a:ea typeface="ＭＳ Ｐゴシック" charset="0"/>
                <a:cs typeface="ＭＳ Ｐゴシック" charset="0"/>
                <a:sym typeface="Helvetica" charset="0"/>
              </a:rPr>
              <a:t>This skill will serve the same FUNCTION as the behavior of concern (Step 2 and 4)</a:t>
            </a:r>
          </a:p>
        </p:txBody>
      </p:sp>
      <p:sp>
        <p:nvSpPr>
          <p:cNvPr id="18" name="Rectangle 17"/>
          <p:cNvSpPr/>
          <p:nvPr/>
        </p:nvSpPr>
        <p:spPr>
          <a:xfrm>
            <a:off x="7721603" y="1295538"/>
            <a:ext cx="2819399" cy="643974"/>
          </a:xfrm>
          <a:prstGeom prst="rect">
            <a:avLst/>
          </a:prstGeom>
          <a:solidFill>
            <a:srgbClr val="FFFFFF"/>
          </a:solidFill>
          <a:ln>
            <a:solidFill>
              <a:schemeClr val="tx1"/>
            </a:solidFill>
          </a:ln>
        </p:spPr>
        <p:txBody>
          <a:bodyPr wrap="square" lIns="89271" tIns="44553" rIns="89271" bIns="44553">
            <a:spAutoFit/>
          </a:bodyPr>
          <a:lstStyle/>
          <a:p>
            <a:pPr>
              <a:defRPr/>
            </a:pPr>
            <a:r>
              <a:rPr lang="en-US" sz="1800" b="1" dirty="0">
                <a:ln w="1905"/>
                <a:solidFill>
                  <a:srgbClr val="FF0000"/>
                </a:solidFill>
                <a:effectLst>
                  <a:innerShdw blurRad="69850" dist="43180" dir="5400000">
                    <a:srgbClr val="000000">
                      <a:alpha val="65000"/>
                    </a:srgbClr>
                  </a:innerShdw>
                </a:effectLst>
                <a:latin typeface="Helvetica"/>
                <a:cs typeface="Helvetica"/>
              </a:rPr>
              <a:t>Interventions</a:t>
            </a:r>
            <a:r>
              <a:rPr lang="en-US"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Helvetica"/>
                <a:cs typeface="Helvetica"/>
              </a:rPr>
              <a:t> to Address Behavior</a:t>
            </a:r>
          </a:p>
        </p:txBody>
      </p:sp>
      <p:sp>
        <p:nvSpPr>
          <p:cNvPr id="21" name="Rounded Rectangle 20"/>
          <p:cNvSpPr/>
          <p:nvPr/>
        </p:nvSpPr>
        <p:spPr>
          <a:xfrm>
            <a:off x="10236203" y="990601"/>
            <a:ext cx="609600" cy="533400"/>
          </a:xfrm>
          <a:prstGeom prst="roundRect">
            <a:avLst/>
          </a:prstGeom>
        </p:spPr>
        <p:style>
          <a:lnRef idx="1">
            <a:schemeClr val="accent1"/>
          </a:lnRef>
          <a:fillRef idx="3">
            <a:schemeClr val="accent1"/>
          </a:fillRef>
          <a:effectRef idx="2">
            <a:schemeClr val="accent1"/>
          </a:effectRef>
          <a:fontRef idx="minor">
            <a:schemeClr val="lt1"/>
          </a:fontRef>
        </p:style>
        <p:txBody>
          <a:bodyPr lIns="89294" tIns="44565" rIns="89294" bIns="44565" rtlCol="0" anchor="ctr"/>
          <a:lstStyle/>
          <a:p>
            <a:pPr algn="ctr"/>
            <a:r>
              <a:rPr lang="en-US" sz="2800" b="1" dirty="0">
                <a:solidFill>
                  <a:srgbClr val="FF0000"/>
                </a:solidFill>
              </a:rPr>
              <a:t>6</a:t>
            </a:r>
          </a:p>
        </p:txBody>
      </p:sp>
      <p:sp>
        <p:nvSpPr>
          <p:cNvPr id="29" name="Rounded Rectangle 28"/>
          <p:cNvSpPr/>
          <p:nvPr/>
        </p:nvSpPr>
        <p:spPr>
          <a:xfrm>
            <a:off x="6426201" y="152400"/>
            <a:ext cx="457200" cy="533400"/>
          </a:xfrm>
          <a:prstGeom prst="roundRect">
            <a:avLst/>
          </a:prstGeom>
        </p:spPr>
        <p:style>
          <a:lnRef idx="1">
            <a:schemeClr val="accent1"/>
          </a:lnRef>
          <a:fillRef idx="3">
            <a:schemeClr val="accent1"/>
          </a:fillRef>
          <a:effectRef idx="2">
            <a:schemeClr val="accent1"/>
          </a:effectRef>
          <a:fontRef idx="minor">
            <a:schemeClr val="lt1"/>
          </a:fontRef>
        </p:style>
        <p:txBody>
          <a:bodyPr lIns="89294" tIns="44565" rIns="89294" bIns="44565" rtlCol="0" anchor="ctr"/>
          <a:lstStyle/>
          <a:p>
            <a:pPr algn="ctr"/>
            <a:r>
              <a:rPr lang="en-US" sz="2800" b="1" dirty="0">
                <a:solidFill>
                  <a:srgbClr val="FF0000"/>
                </a:solidFill>
              </a:rPr>
              <a:t>5</a:t>
            </a:r>
          </a:p>
        </p:txBody>
      </p:sp>
      <p:graphicFrame>
        <p:nvGraphicFramePr>
          <p:cNvPr id="2" name="Table 1"/>
          <p:cNvGraphicFramePr>
            <a:graphicFrameLocks noGrp="1"/>
          </p:cNvGraphicFramePr>
          <p:nvPr>
            <p:extLst>
              <p:ext uri="{D42A27DB-BD31-4B8C-83A1-F6EECF244321}">
                <p14:modId xmlns:p14="http://schemas.microsoft.com/office/powerpoint/2010/main" val="886700088"/>
              </p:ext>
            </p:extLst>
          </p:nvPr>
        </p:nvGraphicFramePr>
        <p:xfrm>
          <a:off x="330200" y="2133601"/>
          <a:ext cx="12268200" cy="7697387"/>
        </p:xfrm>
        <a:graphic>
          <a:graphicData uri="http://schemas.openxmlformats.org/drawingml/2006/table">
            <a:tbl>
              <a:tblPr firstRow="1" bandRow="1">
                <a:tableStyleId>{1FECB4D8-DB02-4DC6-A0A2-4F2EBAE1DC90}</a:tableStyleId>
              </a:tblPr>
              <a:tblGrid>
                <a:gridCol w="12268200"/>
              </a:tblGrid>
              <a:tr h="378234">
                <a:tc>
                  <a:txBody>
                    <a:bodyPr/>
                    <a:lstStyle/>
                    <a:p>
                      <a:pPr marL="0" marR="0" indent="0" algn="ctr" defTabSz="448542" rtl="0" eaLnBrk="1" fontAlgn="auto" latinLnBrk="0" hangingPunct="1">
                        <a:lnSpc>
                          <a:spcPct val="100000"/>
                        </a:lnSpc>
                        <a:spcBef>
                          <a:spcPts val="0"/>
                        </a:spcBef>
                        <a:spcAft>
                          <a:spcPts val="0"/>
                        </a:spcAft>
                        <a:buClrTx/>
                        <a:buSzTx/>
                        <a:buFontTx/>
                        <a:buNone/>
                        <a:tabLst/>
                        <a:defRPr/>
                      </a:pPr>
                      <a:r>
                        <a:rPr lang="en-US" sz="1600" b="1" u="none" dirty="0" smtClean="0">
                          <a:solidFill>
                            <a:schemeClr val="tx1"/>
                          </a:solidFill>
                          <a:latin typeface="Helvetica"/>
                          <a:ea typeface="ＭＳ Ｐゴシック" charset="0"/>
                          <a:cs typeface="Helvetica"/>
                          <a:sym typeface="Helvetica" charset="0"/>
                        </a:rPr>
                        <a:t>Plan to Teach and Reinforce REPLACEMENT Skills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r>
              <a:tr h="822662">
                <a:tc>
                  <a:txBody>
                    <a:bodyPr/>
                    <a:lstStyle/>
                    <a:p>
                      <a:pPr algn="l">
                        <a:lnSpc>
                          <a:spcPct val="110000"/>
                        </a:lnSpc>
                      </a:pPr>
                      <a:r>
                        <a:rPr lang="en-US" sz="1100" b="1" i="0" dirty="0" smtClean="0">
                          <a:solidFill>
                            <a:schemeClr val="tx1"/>
                          </a:solidFill>
                          <a:latin typeface="Helvetica"/>
                          <a:ea typeface="ＭＳ Ｐゴシック" charset="0"/>
                          <a:cs typeface="Helvetica"/>
                          <a:sym typeface="Helvetica" charset="0"/>
                        </a:rPr>
                        <a:t>INTERVENTION. Will a</a:t>
                      </a:r>
                      <a:r>
                        <a:rPr lang="en-US" sz="1100" b="1" i="0" u="sng" dirty="0" smtClean="0">
                          <a:solidFill>
                            <a:schemeClr val="tx1"/>
                          </a:solidFill>
                          <a:latin typeface="Helvetica"/>
                          <a:ea typeface="ＭＳ Ｐゴシック" charset="0"/>
                          <a:cs typeface="Helvetica"/>
                          <a:sym typeface="Helvetica" charset="0"/>
                        </a:rPr>
                        <a:t> specific intervention(s) </a:t>
                      </a:r>
                      <a:r>
                        <a:rPr lang="en-US" sz="1100" b="1" i="0" dirty="0" smtClean="0">
                          <a:solidFill>
                            <a:schemeClr val="tx1"/>
                          </a:solidFill>
                          <a:latin typeface="Helvetica"/>
                          <a:ea typeface="ＭＳ Ｐゴシック" charset="0"/>
                          <a:cs typeface="Helvetica"/>
                          <a:sym typeface="Helvetica" charset="0"/>
                        </a:rPr>
                        <a:t>be used to teach teach the new skill? (EBP)</a:t>
                      </a:r>
                    </a:p>
                    <a:p>
                      <a:pPr algn="l">
                        <a:lnSpc>
                          <a:spcPct val="110000"/>
                        </a:lnSpc>
                      </a:pPr>
                      <a:endParaRPr lang="en-US" sz="1100" b="1" i="0" dirty="0" smtClean="0">
                        <a:solidFill>
                          <a:schemeClr val="tx1"/>
                        </a:solidFill>
                        <a:latin typeface="Helvetica"/>
                        <a:ea typeface="ＭＳ Ｐゴシック" charset="0"/>
                        <a:cs typeface="Helvetica"/>
                        <a:sym typeface="Helvetica"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r>
              <a:tr h="1034415">
                <a:tc>
                  <a:txBody>
                    <a:bodyPr/>
                    <a:lstStyle/>
                    <a:p>
                      <a:pPr>
                        <a:lnSpc>
                          <a:spcPct val="110000"/>
                        </a:lnSpc>
                      </a:pPr>
                      <a:r>
                        <a:rPr lang="en-US" sz="1100" b="1" i="0" dirty="0" smtClean="0">
                          <a:solidFill>
                            <a:schemeClr val="tx1"/>
                          </a:solidFill>
                          <a:latin typeface="Helvetica"/>
                          <a:ea typeface="ＭＳ Ｐゴシック" charset="0"/>
                          <a:cs typeface="Helvetica"/>
                          <a:sym typeface="Helvetica" charset="0"/>
                        </a:rPr>
                        <a:t>LEARNING STYLE. What strategies or methods will be used to improve learning and skill development that </a:t>
                      </a:r>
                      <a:r>
                        <a:rPr lang="en-US" sz="1100" b="1" i="0" u="sng" dirty="0" smtClean="0">
                          <a:solidFill>
                            <a:schemeClr val="tx1"/>
                          </a:solidFill>
                          <a:latin typeface="Helvetica"/>
                          <a:ea typeface="ＭＳ Ｐゴシック" charset="0"/>
                          <a:cs typeface="Helvetica"/>
                          <a:sym typeface="Helvetica" charset="0"/>
                        </a:rPr>
                        <a:t>match the </a:t>
                      </a:r>
                      <a:r>
                        <a:rPr lang="en-US" sz="1100" b="1" i="0" u="sng" dirty="0" err="1" smtClean="0">
                          <a:solidFill>
                            <a:schemeClr val="tx1"/>
                          </a:solidFill>
                          <a:latin typeface="Helvetica"/>
                          <a:ea typeface="ＭＳ Ｐゴシック" charset="0"/>
                          <a:cs typeface="Helvetica"/>
                          <a:sym typeface="Helvetica" charset="0"/>
                        </a:rPr>
                        <a:t>individul’s</a:t>
                      </a:r>
                      <a:r>
                        <a:rPr lang="en-US" sz="1100" b="1" i="0" u="sng" dirty="0" smtClean="0">
                          <a:solidFill>
                            <a:schemeClr val="tx1"/>
                          </a:solidFill>
                          <a:latin typeface="Helvetica"/>
                          <a:ea typeface="ＭＳ Ｐゴシック" charset="0"/>
                          <a:cs typeface="Helvetica"/>
                          <a:sym typeface="Helvetica" charset="0"/>
                        </a:rPr>
                        <a:t> </a:t>
                      </a:r>
                      <a:r>
                        <a:rPr lang="en-US" sz="1100" b="1" i="0" u="sng" dirty="0" smtClean="0">
                          <a:solidFill>
                            <a:schemeClr val="tx1"/>
                          </a:solidFill>
                          <a:latin typeface="Helvetica"/>
                          <a:ea typeface="ＭＳ Ｐゴシック" charset="0"/>
                          <a:cs typeface="Helvetica"/>
                          <a:sym typeface="Helvetica" charset="0"/>
                        </a:rPr>
                        <a:t>learning style and need (Step</a:t>
                      </a:r>
                      <a:r>
                        <a:rPr lang="en-US" sz="1100" b="1" i="0" u="sng" baseline="0" dirty="0" smtClean="0">
                          <a:solidFill>
                            <a:schemeClr val="tx1"/>
                          </a:solidFill>
                          <a:latin typeface="Helvetica"/>
                          <a:ea typeface="ＭＳ Ｐゴシック" charset="0"/>
                          <a:cs typeface="Helvetica"/>
                          <a:sym typeface="Helvetica" charset="0"/>
                        </a:rPr>
                        <a:t> 3)</a:t>
                      </a:r>
                    </a:p>
                    <a:p>
                      <a:pPr>
                        <a:lnSpc>
                          <a:spcPct val="110000"/>
                        </a:lnSpc>
                      </a:pPr>
                      <a:endParaRPr lang="en-US" sz="1100" i="0" dirty="0" smtClean="0">
                        <a:latin typeface="Helvetica"/>
                        <a:cs typeface="Helvetica"/>
                      </a:endParaRPr>
                    </a:p>
                    <a:p>
                      <a:pPr>
                        <a:lnSpc>
                          <a:spcPct val="110000"/>
                        </a:lnSpc>
                      </a:pPr>
                      <a:endParaRPr lang="en-US" sz="1100" i="0" dirty="0" smtClean="0">
                        <a:latin typeface="Helvetica"/>
                        <a:cs typeface="Helvetica"/>
                      </a:endParaRPr>
                    </a:p>
                    <a:p>
                      <a:pPr>
                        <a:lnSpc>
                          <a:spcPct val="110000"/>
                        </a:lnSpc>
                      </a:pPr>
                      <a:endParaRPr lang="en-US" sz="1100" i="0" dirty="0">
                        <a:latin typeface="Helvetica"/>
                        <a:cs typeface="Helvetic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r>
              <a:tr h="1411605">
                <a:tc>
                  <a:txBody>
                    <a:bodyPr/>
                    <a:lstStyle/>
                    <a:p>
                      <a:pPr>
                        <a:lnSpc>
                          <a:spcPct val="110000"/>
                        </a:lnSpc>
                      </a:pPr>
                      <a:r>
                        <a:rPr lang="en-US" sz="1100" b="1" i="0" dirty="0" smtClean="0">
                          <a:solidFill>
                            <a:schemeClr val="tx1"/>
                          </a:solidFill>
                          <a:latin typeface="Helvetica"/>
                          <a:ea typeface="ＭＳ Ｐゴシック" charset="0"/>
                          <a:cs typeface="Helvetica"/>
                          <a:sym typeface="Helvetica" charset="0"/>
                        </a:rPr>
                        <a:t>ENVIRONMENTAL MODIFICATIONS. What </a:t>
                      </a:r>
                      <a:r>
                        <a:rPr lang="en-US" sz="1100" b="1" i="0" u="sng" dirty="0" smtClean="0">
                          <a:solidFill>
                            <a:schemeClr val="tx1"/>
                          </a:solidFill>
                          <a:latin typeface="Helvetica"/>
                          <a:ea typeface="ＭＳ Ｐゴシック" charset="0"/>
                          <a:cs typeface="Helvetica"/>
                          <a:sym typeface="Helvetica" charset="0"/>
                        </a:rPr>
                        <a:t>modifications to the environment (Step 1 and 3) </a:t>
                      </a:r>
                      <a:r>
                        <a:rPr lang="en-US" sz="1100" b="1" i="0" dirty="0" smtClean="0">
                          <a:solidFill>
                            <a:schemeClr val="tx1"/>
                          </a:solidFill>
                          <a:latin typeface="Helvetica"/>
                          <a:ea typeface="ＭＳ Ｐゴシック" charset="0"/>
                          <a:cs typeface="Helvetica"/>
                          <a:sym typeface="Helvetica" charset="0"/>
                        </a:rPr>
                        <a:t> will be necessary to achieve an environment that is supportive of learning new skills and may also </a:t>
                      </a:r>
                      <a:r>
                        <a:rPr lang="en-US" sz="1100" b="1" i="0" u="sng" dirty="0" smtClean="0">
                          <a:solidFill>
                            <a:schemeClr val="tx1"/>
                          </a:solidFill>
                          <a:latin typeface="Helvetica"/>
                          <a:ea typeface="ＭＳ Ｐゴシック" charset="0"/>
                          <a:cs typeface="Helvetica"/>
                          <a:sym typeface="Helvetica" charset="0"/>
                        </a:rPr>
                        <a:t>reduce setting events or triggers (Step 2)? </a:t>
                      </a:r>
                      <a:r>
                        <a:rPr lang="en-US" sz="1100" b="1" i="0" dirty="0" smtClean="0">
                          <a:solidFill>
                            <a:schemeClr val="tx1"/>
                          </a:solidFill>
                          <a:latin typeface="Helvetica"/>
                          <a:ea typeface="ＭＳ Ｐゴシック" charset="0"/>
                          <a:cs typeface="Helvetica"/>
                          <a:sym typeface="Helvetica" charset="0"/>
                        </a:rPr>
                        <a:t>Modifications include modifications in the way others act and react.</a:t>
                      </a:r>
                    </a:p>
                    <a:p>
                      <a:pPr>
                        <a:lnSpc>
                          <a:spcPct val="110000"/>
                        </a:lnSpc>
                      </a:pPr>
                      <a:endParaRPr lang="en-US" sz="1100" b="1" i="0" dirty="0" smtClean="0">
                        <a:solidFill>
                          <a:schemeClr val="tx1"/>
                        </a:solidFill>
                        <a:latin typeface="Helvetica"/>
                        <a:ea typeface="ＭＳ Ｐゴシック" charset="0"/>
                        <a:cs typeface="Helvetica"/>
                        <a:sym typeface="Helvetica" charset="0"/>
                      </a:endParaRPr>
                    </a:p>
                    <a:p>
                      <a:pPr>
                        <a:lnSpc>
                          <a:spcPct val="110000"/>
                        </a:lnSpc>
                      </a:pPr>
                      <a:endParaRPr lang="en-US" sz="1100" b="1" i="0" dirty="0" smtClean="0">
                        <a:solidFill>
                          <a:schemeClr val="tx1"/>
                        </a:solidFill>
                        <a:latin typeface="Helvetica"/>
                        <a:ea typeface="ＭＳ Ｐゴシック" charset="0"/>
                        <a:cs typeface="Helvetica"/>
                        <a:sym typeface="Helvetica" charset="0"/>
                      </a:endParaRPr>
                    </a:p>
                    <a:p>
                      <a:pPr>
                        <a:lnSpc>
                          <a:spcPct val="110000"/>
                        </a:lnSpc>
                      </a:pPr>
                      <a:endParaRPr lang="en-US" sz="1100" i="0" dirty="0" smtClean="0">
                        <a:latin typeface="Helvetica"/>
                        <a:cs typeface="Helvetica"/>
                      </a:endParaRPr>
                    </a:p>
                    <a:p>
                      <a:pPr>
                        <a:lnSpc>
                          <a:spcPct val="110000"/>
                        </a:lnSpc>
                      </a:pPr>
                      <a:endParaRPr lang="en-US" sz="1100" i="0" dirty="0">
                        <a:latin typeface="Helvetica"/>
                        <a:cs typeface="Helvetic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r>
              <a:tr h="977106">
                <a:tc>
                  <a:txBody>
                    <a:bodyPr/>
                    <a:lstStyle/>
                    <a:p>
                      <a:pPr marL="0" marR="0" indent="0" algn="l" defTabSz="448542" rtl="0" eaLnBrk="1" fontAlgn="auto" latinLnBrk="0" hangingPunct="1">
                        <a:lnSpc>
                          <a:spcPct val="110000"/>
                        </a:lnSpc>
                        <a:spcBef>
                          <a:spcPts val="0"/>
                        </a:spcBef>
                        <a:spcAft>
                          <a:spcPts val="0"/>
                        </a:spcAft>
                        <a:buClrTx/>
                        <a:buSzTx/>
                        <a:buFontTx/>
                        <a:buNone/>
                        <a:tabLst/>
                        <a:defRPr/>
                      </a:pPr>
                      <a:r>
                        <a:rPr lang="en-US" sz="1100" b="1" i="0" dirty="0" smtClean="0">
                          <a:solidFill>
                            <a:schemeClr val="tx1"/>
                          </a:solidFill>
                          <a:latin typeface="Helvetica"/>
                          <a:ea typeface="ＭＳ Ｐゴシック" charset="0"/>
                          <a:cs typeface="Helvetica"/>
                          <a:sym typeface="Helvetica" charset="0"/>
                        </a:rPr>
                        <a:t>SENSORY. Will the </a:t>
                      </a:r>
                      <a:r>
                        <a:rPr lang="en-US" sz="1100" b="1" i="0" dirty="0" smtClean="0">
                          <a:solidFill>
                            <a:schemeClr val="tx1"/>
                          </a:solidFill>
                          <a:latin typeface="Helvetica"/>
                          <a:ea typeface="ＭＳ Ｐゴシック" charset="0"/>
                          <a:cs typeface="Helvetica"/>
                          <a:sym typeface="Helvetica" charset="0"/>
                        </a:rPr>
                        <a:t>person </a:t>
                      </a:r>
                      <a:r>
                        <a:rPr lang="en-US" sz="1100" b="1" i="0" dirty="0" smtClean="0">
                          <a:solidFill>
                            <a:schemeClr val="tx1"/>
                          </a:solidFill>
                          <a:latin typeface="Helvetica"/>
                          <a:ea typeface="ＭＳ Ｐゴシック" charset="0"/>
                          <a:cs typeface="Helvetica"/>
                          <a:sym typeface="Helvetica" charset="0"/>
                        </a:rPr>
                        <a:t>require </a:t>
                      </a:r>
                      <a:r>
                        <a:rPr lang="en-US" sz="1100" b="1" i="0" u="sng" dirty="0" smtClean="0">
                          <a:solidFill>
                            <a:schemeClr val="tx1"/>
                          </a:solidFill>
                          <a:latin typeface="Helvetica"/>
                          <a:ea typeface="ＭＳ Ｐゴシック" charset="0"/>
                          <a:cs typeface="Helvetica"/>
                          <a:sym typeface="Helvetica" charset="0"/>
                        </a:rPr>
                        <a:t>sensory/biological adaptations or interventions (Step 1&amp;3)  </a:t>
                      </a:r>
                      <a:r>
                        <a:rPr lang="en-US" sz="1100" b="1" i="0" dirty="0" smtClean="0">
                          <a:solidFill>
                            <a:schemeClr val="tx1"/>
                          </a:solidFill>
                          <a:latin typeface="Helvetica"/>
                          <a:ea typeface="ＭＳ Ｐゴシック" charset="0"/>
                          <a:cs typeface="Helvetica"/>
                          <a:sym typeface="Helvetica" charset="0"/>
                        </a:rPr>
                        <a:t>to promote learning and using the new skill or to reduce setting events and triggers (Step 2) ?</a:t>
                      </a:r>
                    </a:p>
                    <a:p>
                      <a:pPr>
                        <a:lnSpc>
                          <a:spcPct val="110000"/>
                        </a:lnSpc>
                      </a:pPr>
                      <a:endParaRPr lang="en-US" sz="1100" i="0" dirty="0" smtClean="0">
                        <a:latin typeface="Helvetica"/>
                        <a:cs typeface="Helvetica"/>
                      </a:endParaRPr>
                    </a:p>
                    <a:p>
                      <a:pPr>
                        <a:lnSpc>
                          <a:spcPct val="110000"/>
                        </a:lnSpc>
                      </a:pPr>
                      <a:endParaRPr lang="en-US" sz="1100" i="0" dirty="0">
                        <a:latin typeface="Helvetica"/>
                        <a:cs typeface="Helvetic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r>
              <a:tr h="1418379">
                <a:tc>
                  <a:txBody>
                    <a:bodyPr/>
                    <a:lstStyle/>
                    <a:p>
                      <a:pPr marL="0" marR="0" indent="0" algn="l" defTabSz="448542" rtl="0" eaLnBrk="1" fontAlgn="auto" latinLnBrk="0" hangingPunct="1">
                        <a:lnSpc>
                          <a:spcPct val="110000"/>
                        </a:lnSpc>
                        <a:spcBef>
                          <a:spcPts val="0"/>
                        </a:spcBef>
                        <a:spcAft>
                          <a:spcPts val="0"/>
                        </a:spcAft>
                        <a:buClrTx/>
                        <a:buSzTx/>
                        <a:buFontTx/>
                        <a:buNone/>
                        <a:tabLst/>
                        <a:defRPr/>
                      </a:pPr>
                      <a:r>
                        <a:rPr lang="en-US" sz="1100" b="1" i="0" dirty="0" smtClean="0">
                          <a:solidFill>
                            <a:schemeClr val="tx1"/>
                          </a:solidFill>
                          <a:latin typeface="Helvetica"/>
                          <a:ea typeface="ＭＳ Ｐゴシック" charset="0"/>
                          <a:cs typeface="Helvetica"/>
                          <a:sym typeface="Helvetica" charset="0"/>
                        </a:rPr>
                        <a:t>SOCIAL AND COMMUNICATION. What</a:t>
                      </a:r>
                      <a:r>
                        <a:rPr lang="en-US" sz="1100" b="1" i="0" u="sng" dirty="0" smtClean="0">
                          <a:solidFill>
                            <a:schemeClr val="tx1"/>
                          </a:solidFill>
                          <a:latin typeface="Helvetica"/>
                          <a:ea typeface="ＭＳ Ｐゴシック" charset="0"/>
                          <a:cs typeface="Helvetica"/>
                          <a:sym typeface="Helvetica" charset="0"/>
                        </a:rPr>
                        <a:t> social-emotional and communication supports (Step 1 and 3)</a:t>
                      </a:r>
                      <a:r>
                        <a:rPr lang="en-US" sz="1100" b="1" i="0" dirty="0" smtClean="0">
                          <a:solidFill>
                            <a:schemeClr val="tx1"/>
                          </a:solidFill>
                          <a:latin typeface="Helvetica"/>
                          <a:ea typeface="ＭＳ Ｐゴシック" charset="0"/>
                          <a:cs typeface="Helvetica"/>
                          <a:sym typeface="Helvetica" charset="0"/>
                        </a:rPr>
                        <a:t> will be needed? How will instruction in these areas be provided to promote learning the replacement skill or to reduce setting events and triggers (Step 2)? Interventions and Supports include modifications in the way others communicate to </a:t>
                      </a:r>
                      <a:r>
                        <a:rPr lang="en-US" sz="1100" b="1" i="0" dirty="0" smtClean="0">
                          <a:solidFill>
                            <a:schemeClr val="tx1"/>
                          </a:solidFill>
                          <a:latin typeface="Helvetica"/>
                          <a:ea typeface="ＭＳ Ｐゴシック" charset="0"/>
                          <a:cs typeface="Helvetica"/>
                          <a:sym typeface="Helvetica" charset="0"/>
                        </a:rPr>
                        <a:t>the person. </a:t>
                      </a:r>
                      <a:endParaRPr lang="en-US" sz="1100" b="1" i="0" dirty="0" smtClean="0">
                        <a:solidFill>
                          <a:schemeClr val="tx1"/>
                        </a:solidFill>
                        <a:latin typeface="Helvetica"/>
                        <a:ea typeface="ＭＳ Ｐゴシック" charset="0"/>
                        <a:cs typeface="Helvetica"/>
                        <a:sym typeface="Helvetica" charset="0"/>
                      </a:endParaRPr>
                    </a:p>
                    <a:p>
                      <a:pPr>
                        <a:lnSpc>
                          <a:spcPct val="110000"/>
                        </a:lnSpc>
                      </a:pPr>
                      <a:endParaRPr lang="en-US" sz="1100" i="0" dirty="0">
                        <a:latin typeface="Helvetica"/>
                        <a:cs typeface="Helvetic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r>
              <a:tr h="854389">
                <a:tc>
                  <a:txBody>
                    <a:bodyPr/>
                    <a:lstStyle/>
                    <a:p>
                      <a:pPr algn="l">
                        <a:lnSpc>
                          <a:spcPct val="110000"/>
                        </a:lnSpc>
                      </a:pPr>
                      <a:r>
                        <a:rPr lang="en-US" sz="1100" b="1" i="0" dirty="0" smtClean="0">
                          <a:solidFill>
                            <a:schemeClr val="tx1"/>
                          </a:solidFill>
                          <a:latin typeface="Helvetica"/>
                          <a:ea typeface="ＭＳ Ｐゴシック" charset="0"/>
                          <a:cs typeface="Helvetica"/>
                          <a:sym typeface="Helvetica" charset="0"/>
                        </a:rPr>
                        <a:t>REINFORCE. Ways to add Motivation and Reinforcement (Step 3)</a:t>
                      </a:r>
                    </a:p>
                    <a:p>
                      <a:pPr>
                        <a:lnSpc>
                          <a:spcPct val="110000"/>
                        </a:lnSpc>
                      </a:pPr>
                      <a:endParaRPr lang="en-US" sz="1100" i="0" dirty="0" smtClean="0">
                        <a:latin typeface="Helvetica"/>
                        <a:cs typeface="Helvetica"/>
                      </a:endParaRPr>
                    </a:p>
                    <a:p>
                      <a:pPr>
                        <a:lnSpc>
                          <a:spcPct val="110000"/>
                        </a:lnSpc>
                      </a:pPr>
                      <a:endParaRPr lang="en-US" sz="1100" i="0" dirty="0" smtClean="0">
                        <a:latin typeface="Helvetica"/>
                        <a:cs typeface="Helvetica"/>
                      </a:endParaRPr>
                    </a:p>
                    <a:p>
                      <a:pPr>
                        <a:lnSpc>
                          <a:spcPct val="110000"/>
                        </a:lnSpc>
                      </a:pPr>
                      <a:endParaRPr lang="en-US" sz="1100" i="0" dirty="0">
                        <a:latin typeface="Helvetica"/>
                        <a:cs typeface="Helvetic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r>
              <a:tr h="800597">
                <a:tc>
                  <a:txBody>
                    <a:bodyPr/>
                    <a:lstStyle/>
                    <a:p>
                      <a:pPr algn="l">
                        <a:lnSpc>
                          <a:spcPct val="110000"/>
                        </a:lnSpc>
                      </a:pPr>
                      <a:r>
                        <a:rPr lang="en-US" sz="1100" b="1" i="0" dirty="0" smtClean="0">
                          <a:solidFill>
                            <a:schemeClr val="tx1"/>
                          </a:solidFill>
                          <a:latin typeface="Helvetica"/>
                          <a:ea typeface="ＭＳ Ｐゴシック" charset="0"/>
                          <a:cs typeface="Helvetica"/>
                          <a:sym typeface="Helvetica" charset="0"/>
                        </a:rPr>
                        <a:t>DATA. How will progress towards the new skill be measured (Data worksheet)?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2861019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67"/>
            <a:ext cx="13004800" cy="9745636"/>
          </a:xfrm>
          <a:prstGeom prst="rect">
            <a:avLst/>
          </a:prstGeom>
          <a:solidFill>
            <a:srgbClr val="FFFFFF"/>
          </a:solidFill>
          <a:ln>
            <a:noFill/>
          </a:ln>
          <a:extLst/>
        </p:spPr>
      </p:pic>
      <p:sp>
        <p:nvSpPr>
          <p:cNvPr id="14" name="AutoShape 4"/>
          <p:cNvSpPr>
            <a:spLocks/>
          </p:cNvSpPr>
          <p:nvPr/>
        </p:nvSpPr>
        <p:spPr bwMode="auto">
          <a:xfrm>
            <a:off x="177803" y="2057403"/>
            <a:ext cx="12496799" cy="7391398"/>
          </a:xfrm>
          <a:prstGeom prst="roundRect">
            <a:avLst>
              <a:gd name="adj" fmla="val 5083"/>
            </a:avLst>
          </a:prstGeom>
          <a:solidFill>
            <a:srgbClr val="FFFFFF"/>
          </a:solidFill>
          <a:ln w="12700">
            <a:solidFill>
              <a:schemeClr val="tx1"/>
            </a:solidFill>
            <a:miter lim="800000"/>
            <a:headEnd/>
            <a:tailEnd/>
          </a:ln>
        </p:spPr>
        <p:txBody>
          <a:bodyPr lIns="99262" tIns="99262" rIns="99262" bIns="99262"/>
          <a:lstStyle/>
          <a:p>
            <a:pPr>
              <a:lnSpc>
                <a:spcPct val="130000"/>
              </a:lnSpc>
            </a:pPr>
            <a:endParaRPr lang="en-US" sz="1400" b="1" dirty="0">
              <a:solidFill>
                <a:schemeClr val="tx1"/>
              </a:solidFill>
              <a:latin typeface="Helvetica" charset="0"/>
              <a:ea typeface="ＭＳ Ｐゴシック" charset="0"/>
              <a:cs typeface="ＭＳ Ｐゴシック" charset="0"/>
              <a:sym typeface="Helvetica" charset="0"/>
            </a:endParaRPr>
          </a:p>
          <a:p>
            <a:pPr>
              <a:lnSpc>
                <a:spcPct val="130000"/>
              </a:lnSpc>
            </a:pPr>
            <a:endParaRPr lang="en-US" sz="1400" b="1" dirty="0">
              <a:solidFill>
                <a:schemeClr val="tx1"/>
              </a:solidFill>
              <a:latin typeface="Helvetica" charset="0"/>
              <a:ea typeface="ＭＳ Ｐゴシック" charset="0"/>
              <a:cs typeface="ＭＳ Ｐゴシック" charset="0"/>
              <a:sym typeface="Helvetica" charset="0"/>
            </a:endParaRPr>
          </a:p>
        </p:txBody>
      </p:sp>
      <p:sp>
        <p:nvSpPr>
          <p:cNvPr id="121877" name="AutoShape 4"/>
          <p:cNvSpPr>
            <a:spLocks/>
          </p:cNvSpPr>
          <p:nvPr/>
        </p:nvSpPr>
        <p:spPr bwMode="auto">
          <a:xfrm>
            <a:off x="3911601" y="-32356"/>
            <a:ext cx="3048000" cy="1600201"/>
          </a:xfrm>
          <a:prstGeom prst="star8">
            <a:avLst>
              <a:gd name="adj" fmla="val 33259"/>
            </a:avLst>
          </a:prstGeom>
          <a:solidFill>
            <a:srgbClr val="FFFFFF"/>
          </a:solidFill>
          <a:ln w="12700">
            <a:solidFill>
              <a:schemeClr val="tx1"/>
            </a:solidFill>
            <a:miter lim="800000"/>
            <a:headEnd/>
            <a:tailEnd/>
          </a:ln>
        </p:spPr>
        <p:txBody>
          <a:bodyPr lIns="99262" tIns="99262" rIns="99262" bIns="99262"/>
          <a:lstStyle/>
          <a:p>
            <a:endParaRPr lang="en-US" sz="1000" b="1" i="1" dirty="0">
              <a:solidFill>
                <a:schemeClr val="tx1"/>
              </a:solidFill>
              <a:latin typeface="Helvetica" charset="0"/>
              <a:cs typeface="Helvetica" charset="0"/>
              <a:sym typeface="Helvetica" charset="0"/>
            </a:endParaRPr>
          </a:p>
        </p:txBody>
      </p:sp>
      <p:sp>
        <p:nvSpPr>
          <p:cNvPr id="18" name="Rectangle 17"/>
          <p:cNvSpPr/>
          <p:nvPr/>
        </p:nvSpPr>
        <p:spPr>
          <a:xfrm>
            <a:off x="1549402" y="1219338"/>
            <a:ext cx="2819399" cy="643974"/>
          </a:xfrm>
          <a:prstGeom prst="rect">
            <a:avLst/>
          </a:prstGeom>
          <a:solidFill>
            <a:srgbClr val="FFFFFF"/>
          </a:solidFill>
          <a:ln>
            <a:solidFill>
              <a:schemeClr val="tx1"/>
            </a:solidFill>
          </a:ln>
        </p:spPr>
        <p:txBody>
          <a:bodyPr wrap="square" lIns="89271" tIns="44553" rIns="89271" bIns="44553">
            <a:spAutoFit/>
          </a:bodyPr>
          <a:lstStyle/>
          <a:p>
            <a:pPr>
              <a:defRPr/>
            </a:pPr>
            <a:r>
              <a:rPr lang="en-US" sz="1800" b="1" dirty="0">
                <a:ln w="1905"/>
                <a:solidFill>
                  <a:srgbClr val="FF0000"/>
                </a:solidFill>
                <a:effectLst>
                  <a:innerShdw blurRad="69850" dist="43180" dir="5400000">
                    <a:srgbClr val="000000">
                      <a:alpha val="65000"/>
                    </a:srgbClr>
                  </a:innerShdw>
                </a:effectLst>
                <a:latin typeface="Helvetica"/>
                <a:cs typeface="Helvetica"/>
              </a:rPr>
              <a:t>Interventions</a:t>
            </a:r>
            <a:r>
              <a:rPr lang="en-US"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Helvetica"/>
                <a:cs typeface="Helvetica"/>
              </a:rPr>
              <a:t> to Address Behavior</a:t>
            </a:r>
          </a:p>
        </p:txBody>
      </p:sp>
      <p:sp>
        <p:nvSpPr>
          <p:cNvPr id="21" name="Rounded Rectangle 20"/>
          <p:cNvSpPr/>
          <p:nvPr/>
        </p:nvSpPr>
        <p:spPr>
          <a:xfrm>
            <a:off x="1168400" y="1066801"/>
            <a:ext cx="609600" cy="533400"/>
          </a:xfrm>
          <a:prstGeom prst="roundRect">
            <a:avLst/>
          </a:prstGeom>
        </p:spPr>
        <p:style>
          <a:lnRef idx="1">
            <a:schemeClr val="accent1"/>
          </a:lnRef>
          <a:fillRef idx="3">
            <a:schemeClr val="accent1"/>
          </a:fillRef>
          <a:effectRef idx="2">
            <a:schemeClr val="accent1"/>
          </a:effectRef>
          <a:fontRef idx="minor">
            <a:schemeClr val="lt1"/>
          </a:fontRef>
        </p:style>
        <p:txBody>
          <a:bodyPr lIns="89294" tIns="44565" rIns="89294" bIns="44565" rtlCol="0" anchor="ctr"/>
          <a:lstStyle/>
          <a:p>
            <a:pPr algn="ctr"/>
            <a:r>
              <a:rPr lang="en-US" sz="2800" b="1" dirty="0">
                <a:solidFill>
                  <a:srgbClr val="FF0000"/>
                </a:solidFill>
              </a:rPr>
              <a:t>6</a:t>
            </a:r>
          </a:p>
        </p:txBody>
      </p:sp>
      <p:graphicFrame>
        <p:nvGraphicFramePr>
          <p:cNvPr id="2" name="Table 1"/>
          <p:cNvGraphicFramePr>
            <a:graphicFrameLocks noGrp="1"/>
          </p:cNvGraphicFramePr>
          <p:nvPr>
            <p:extLst>
              <p:ext uri="{D42A27DB-BD31-4B8C-83A1-F6EECF244321}">
                <p14:modId xmlns:p14="http://schemas.microsoft.com/office/powerpoint/2010/main" val="1528172140"/>
              </p:ext>
            </p:extLst>
          </p:nvPr>
        </p:nvGraphicFramePr>
        <p:xfrm>
          <a:off x="330200" y="2133601"/>
          <a:ext cx="12268200" cy="7697387"/>
        </p:xfrm>
        <a:graphic>
          <a:graphicData uri="http://schemas.openxmlformats.org/drawingml/2006/table">
            <a:tbl>
              <a:tblPr firstRow="1" bandRow="1">
                <a:tableStyleId>{1FECB4D8-DB02-4DC6-A0A2-4F2EBAE1DC90}</a:tableStyleId>
              </a:tblPr>
              <a:tblGrid>
                <a:gridCol w="12268200"/>
              </a:tblGrid>
              <a:tr h="378234">
                <a:tc>
                  <a:txBody>
                    <a:bodyPr/>
                    <a:lstStyle/>
                    <a:p>
                      <a:pPr marL="0" marR="0" indent="0" algn="ctr" defTabSz="448542" rtl="0" eaLnBrk="1" fontAlgn="auto" latinLnBrk="0" hangingPunct="1">
                        <a:lnSpc>
                          <a:spcPct val="100000"/>
                        </a:lnSpc>
                        <a:spcBef>
                          <a:spcPts val="0"/>
                        </a:spcBef>
                        <a:spcAft>
                          <a:spcPts val="0"/>
                        </a:spcAft>
                        <a:buClrTx/>
                        <a:buSzTx/>
                        <a:buFontTx/>
                        <a:buNone/>
                        <a:tabLst/>
                        <a:defRPr/>
                      </a:pPr>
                      <a:r>
                        <a:rPr lang="en-US" sz="1600" b="1" u="none" dirty="0" smtClean="0">
                          <a:solidFill>
                            <a:schemeClr val="tx1"/>
                          </a:solidFill>
                          <a:latin typeface="Helvetica"/>
                          <a:ea typeface="ＭＳ Ｐゴシック" charset="0"/>
                          <a:cs typeface="Helvetica"/>
                          <a:sym typeface="Helvetica" charset="0"/>
                        </a:rPr>
                        <a:t>Plan to Teach and Reinforce RELATED Skills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r>
              <a:tr h="822662">
                <a:tc>
                  <a:txBody>
                    <a:bodyPr/>
                    <a:lstStyle/>
                    <a:p>
                      <a:pPr algn="l">
                        <a:lnSpc>
                          <a:spcPct val="110000"/>
                        </a:lnSpc>
                      </a:pPr>
                      <a:r>
                        <a:rPr lang="en-US" sz="1100" b="1" i="0" dirty="0" smtClean="0">
                          <a:solidFill>
                            <a:schemeClr val="tx1"/>
                          </a:solidFill>
                          <a:latin typeface="Helvetica"/>
                          <a:ea typeface="ＭＳ Ｐゴシック" charset="0"/>
                          <a:cs typeface="Helvetica"/>
                          <a:sym typeface="Helvetica" charset="0"/>
                        </a:rPr>
                        <a:t>INTERVENTION. Will a</a:t>
                      </a:r>
                      <a:r>
                        <a:rPr lang="en-US" sz="1100" b="1" i="0" u="sng" dirty="0" smtClean="0">
                          <a:solidFill>
                            <a:schemeClr val="tx1"/>
                          </a:solidFill>
                          <a:latin typeface="Helvetica"/>
                          <a:ea typeface="ＭＳ Ｐゴシック" charset="0"/>
                          <a:cs typeface="Helvetica"/>
                          <a:sym typeface="Helvetica" charset="0"/>
                        </a:rPr>
                        <a:t> specific intervention(s) </a:t>
                      </a:r>
                      <a:r>
                        <a:rPr lang="en-US" sz="1100" b="1" i="0" dirty="0" smtClean="0">
                          <a:solidFill>
                            <a:schemeClr val="tx1"/>
                          </a:solidFill>
                          <a:latin typeface="Helvetica"/>
                          <a:ea typeface="ＭＳ Ｐゴシック" charset="0"/>
                          <a:cs typeface="Helvetica"/>
                          <a:sym typeface="Helvetica" charset="0"/>
                        </a:rPr>
                        <a:t>be used to teach teach the new skill? (EBP)</a:t>
                      </a:r>
                    </a:p>
                    <a:p>
                      <a:pPr algn="l">
                        <a:lnSpc>
                          <a:spcPct val="110000"/>
                        </a:lnSpc>
                      </a:pPr>
                      <a:endParaRPr lang="en-US" sz="1100" b="1" i="0" dirty="0" smtClean="0">
                        <a:solidFill>
                          <a:schemeClr val="tx1"/>
                        </a:solidFill>
                        <a:latin typeface="Helvetica"/>
                        <a:ea typeface="ＭＳ Ｐゴシック" charset="0"/>
                        <a:cs typeface="Helvetica"/>
                        <a:sym typeface="Helvetica"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r>
              <a:tr h="1034415">
                <a:tc>
                  <a:txBody>
                    <a:bodyPr/>
                    <a:lstStyle/>
                    <a:p>
                      <a:pPr>
                        <a:lnSpc>
                          <a:spcPct val="110000"/>
                        </a:lnSpc>
                      </a:pPr>
                      <a:r>
                        <a:rPr lang="en-US" sz="1100" b="1" i="0" dirty="0" smtClean="0">
                          <a:solidFill>
                            <a:schemeClr val="tx1"/>
                          </a:solidFill>
                          <a:latin typeface="Helvetica"/>
                          <a:ea typeface="ＭＳ Ｐゴシック" charset="0"/>
                          <a:cs typeface="Helvetica"/>
                          <a:sym typeface="Helvetica" charset="0"/>
                        </a:rPr>
                        <a:t>LEARNING STYLE. What strategies or methods will be used to improve learning and skill development that </a:t>
                      </a:r>
                      <a:r>
                        <a:rPr lang="en-US" sz="1100" b="1" i="0" u="sng" dirty="0" smtClean="0">
                          <a:solidFill>
                            <a:schemeClr val="tx1"/>
                          </a:solidFill>
                          <a:latin typeface="Helvetica"/>
                          <a:ea typeface="ＭＳ Ｐゴシック" charset="0"/>
                          <a:cs typeface="Helvetica"/>
                          <a:sym typeface="Helvetica" charset="0"/>
                        </a:rPr>
                        <a:t>match the </a:t>
                      </a:r>
                      <a:r>
                        <a:rPr lang="en-US" sz="1100" b="1" i="0" u="sng" dirty="0" smtClean="0">
                          <a:solidFill>
                            <a:schemeClr val="tx1"/>
                          </a:solidFill>
                          <a:latin typeface="Helvetica"/>
                          <a:ea typeface="ＭＳ Ｐゴシック" charset="0"/>
                          <a:cs typeface="Helvetica"/>
                          <a:sym typeface="Helvetica" charset="0"/>
                        </a:rPr>
                        <a:t>individual’s </a:t>
                      </a:r>
                      <a:r>
                        <a:rPr lang="en-US" sz="1100" b="1" i="0" u="sng" dirty="0" smtClean="0">
                          <a:solidFill>
                            <a:schemeClr val="tx1"/>
                          </a:solidFill>
                          <a:latin typeface="Helvetica"/>
                          <a:ea typeface="ＭＳ Ｐゴシック" charset="0"/>
                          <a:cs typeface="Helvetica"/>
                          <a:sym typeface="Helvetica" charset="0"/>
                        </a:rPr>
                        <a:t>learning style and need (Step</a:t>
                      </a:r>
                      <a:r>
                        <a:rPr lang="en-US" sz="1100" b="1" i="0" u="sng" baseline="0" dirty="0" smtClean="0">
                          <a:solidFill>
                            <a:schemeClr val="tx1"/>
                          </a:solidFill>
                          <a:latin typeface="Helvetica"/>
                          <a:ea typeface="ＭＳ Ｐゴシック" charset="0"/>
                          <a:cs typeface="Helvetica"/>
                          <a:sym typeface="Helvetica" charset="0"/>
                        </a:rPr>
                        <a:t> 3)</a:t>
                      </a:r>
                    </a:p>
                    <a:p>
                      <a:pPr>
                        <a:lnSpc>
                          <a:spcPct val="110000"/>
                        </a:lnSpc>
                      </a:pPr>
                      <a:endParaRPr lang="en-US" sz="1100" i="0" dirty="0" smtClean="0">
                        <a:latin typeface="Helvetica"/>
                        <a:cs typeface="Helvetica"/>
                      </a:endParaRPr>
                    </a:p>
                    <a:p>
                      <a:pPr>
                        <a:lnSpc>
                          <a:spcPct val="110000"/>
                        </a:lnSpc>
                      </a:pPr>
                      <a:endParaRPr lang="en-US" sz="1100" i="0" dirty="0" smtClean="0">
                        <a:latin typeface="Helvetica"/>
                        <a:cs typeface="Helvetica"/>
                      </a:endParaRPr>
                    </a:p>
                    <a:p>
                      <a:pPr>
                        <a:lnSpc>
                          <a:spcPct val="110000"/>
                        </a:lnSpc>
                      </a:pPr>
                      <a:endParaRPr lang="en-US" sz="1100" i="0" dirty="0">
                        <a:latin typeface="Helvetica"/>
                        <a:cs typeface="Helvetic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r>
              <a:tr h="1411605">
                <a:tc>
                  <a:txBody>
                    <a:bodyPr/>
                    <a:lstStyle/>
                    <a:p>
                      <a:pPr>
                        <a:lnSpc>
                          <a:spcPct val="110000"/>
                        </a:lnSpc>
                      </a:pPr>
                      <a:r>
                        <a:rPr lang="en-US" sz="1100" b="1" i="0" dirty="0" smtClean="0">
                          <a:solidFill>
                            <a:schemeClr val="tx1"/>
                          </a:solidFill>
                          <a:latin typeface="Helvetica"/>
                          <a:ea typeface="ＭＳ Ｐゴシック" charset="0"/>
                          <a:cs typeface="Helvetica"/>
                          <a:sym typeface="Helvetica" charset="0"/>
                        </a:rPr>
                        <a:t>ENVIRONMENTAL MODIFICATIONS. What </a:t>
                      </a:r>
                      <a:r>
                        <a:rPr lang="en-US" sz="1100" b="1" i="0" u="sng" dirty="0" smtClean="0">
                          <a:solidFill>
                            <a:schemeClr val="tx1"/>
                          </a:solidFill>
                          <a:latin typeface="Helvetica"/>
                          <a:ea typeface="ＭＳ Ｐゴシック" charset="0"/>
                          <a:cs typeface="Helvetica"/>
                          <a:sym typeface="Helvetica" charset="0"/>
                        </a:rPr>
                        <a:t>modifications to the environment (Step 1 and 3) </a:t>
                      </a:r>
                      <a:r>
                        <a:rPr lang="en-US" sz="1100" b="1" i="0" dirty="0" smtClean="0">
                          <a:solidFill>
                            <a:schemeClr val="tx1"/>
                          </a:solidFill>
                          <a:latin typeface="Helvetica"/>
                          <a:ea typeface="ＭＳ Ｐゴシック" charset="0"/>
                          <a:cs typeface="Helvetica"/>
                          <a:sym typeface="Helvetica" charset="0"/>
                        </a:rPr>
                        <a:t> will be necessary to achieve an environment that is supportive of learning new skills and may also </a:t>
                      </a:r>
                      <a:r>
                        <a:rPr lang="en-US" sz="1100" b="1" i="0" u="sng" dirty="0" smtClean="0">
                          <a:solidFill>
                            <a:schemeClr val="tx1"/>
                          </a:solidFill>
                          <a:latin typeface="Helvetica"/>
                          <a:ea typeface="ＭＳ Ｐゴシック" charset="0"/>
                          <a:cs typeface="Helvetica"/>
                          <a:sym typeface="Helvetica" charset="0"/>
                        </a:rPr>
                        <a:t>reduce setting events or triggers (Step 2)? </a:t>
                      </a:r>
                      <a:r>
                        <a:rPr lang="en-US" sz="1100" b="1" i="0" dirty="0" smtClean="0">
                          <a:solidFill>
                            <a:schemeClr val="tx1"/>
                          </a:solidFill>
                          <a:latin typeface="Helvetica"/>
                          <a:ea typeface="ＭＳ Ｐゴシック" charset="0"/>
                          <a:cs typeface="Helvetica"/>
                          <a:sym typeface="Helvetica" charset="0"/>
                        </a:rPr>
                        <a:t>Modifications include modifications in the way others act and react.</a:t>
                      </a:r>
                    </a:p>
                    <a:p>
                      <a:pPr>
                        <a:lnSpc>
                          <a:spcPct val="110000"/>
                        </a:lnSpc>
                      </a:pPr>
                      <a:endParaRPr lang="en-US" sz="1100" b="1" i="0" dirty="0" smtClean="0">
                        <a:solidFill>
                          <a:schemeClr val="tx1"/>
                        </a:solidFill>
                        <a:latin typeface="Helvetica"/>
                        <a:ea typeface="ＭＳ Ｐゴシック" charset="0"/>
                        <a:cs typeface="Helvetica"/>
                        <a:sym typeface="Helvetica" charset="0"/>
                      </a:endParaRPr>
                    </a:p>
                    <a:p>
                      <a:pPr>
                        <a:lnSpc>
                          <a:spcPct val="110000"/>
                        </a:lnSpc>
                      </a:pPr>
                      <a:endParaRPr lang="en-US" sz="1100" b="1" i="0" dirty="0" smtClean="0">
                        <a:solidFill>
                          <a:schemeClr val="tx1"/>
                        </a:solidFill>
                        <a:latin typeface="Helvetica"/>
                        <a:ea typeface="ＭＳ Ｐゴシック" charset="0"/>
                        <a:cs typeface="Helvetica"/>
                        <a:sym typeface="Helvetica" charset="0"/>
                      </a:endParaRPr>
                    </a:p>
                    <a:p>
                      <a:pPr>
                        <a:lnSpc>
                          <a:spcPct val="110000"/>
                        </a:lnSpc>
                      </a:pPr>
                      <a:endParaRPr lang="en-US" sz="1100" i="0" dirty="0" smtClean="0">
                        <a:latin typeface="Helvetica"/>
                        <a:cs typeface="Helvetica"/>
                      </a:endParaRPr>
                    </a:p>
                    <a:p>
                      <a:pPr>
                        <a:lnSpc>
                          <a:spcPct val="110000"/>
                        </a:lnSpc>
                      </a:pPr>
                      <a:endParaRPr lang="en-US" sz="1100" i="0" dirty="0">
                        <a:latin typeface="Helvetica"/>
                        <a:cs typeface="Helvetic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r>
              <a:tr h="977106">
                <a:tc>
                  <a:txBody>
                    <a:bodyPr/>
                    <a:lstStyle/>
                    <a:p>
                      <a:pPr marL="0" marR="0" indent="0" algn="l" defTabSz="448542" rtl="0" eaLnBrk="1" fontAlgn="auto" latinLnBrk="0" hangingPunct="1">
                        <a:lnSpc>
                          <a:spcPct val="110000"/>
                        </a:lnSpc>
                        <a:spcBef>
                          <a:spcPts val="0"/>
                        </a:spcBef>
                        <a:spcAft>
                          <a:spcPts val="0"/>
                        </a:spcAft>
                        <a:buClrTx/>
                        <a:buSzTx/>
                        <a:buFontTx/>
                        <a:buNone/>
                        <a:tabLst/>
                        <a:defRPr/>
                      </a:pPr>
                      <a:r>
                        <a:rPr lang="en-US" sz="1100" b="1" i="0" dirty="0" smtClean="0">
                          <a:solidFill>
                            <a:schemeClr val="tx1"/>
                          </a:solidFill>
                          <a:latin typeface="Helvetica"/>
                          <a:ea typeface="ＭＳ Ｐゴシック" charset="0"/>
                          <a:cs typeface="Helvetica"/>
                          <a:sym typeface="Helvetica" charset="0"/>
                        </a:rPr>
                        <a:t>SENSORY. Will the </a:t>
                      </a:r>
                      <a:r>
                        <a:rPr lang="en-US" sz="1100" b="1" i="0" dirty="0" smtClean="0">
                          <a:solidFill>
                            <a:schemeClr val="tx1"/>
                          </a:solidFill>
                          <a:latin typeface="Helvetica"/>
                          <a:ea typeface="ＭＳ Ｐゴシック" charset="0"/>
                          <a:cs typeface="Helvetica"/>
                          <a:sym typeface="Helvetica" charset="0"/>
                        </a:rPr>
                        <a:t>person </a:t>
                      </a:r>
                      <a:r>
                        <a:rPr lang="en-US" sz="1100" b="1" i="0" dirty="0" smtClean="0">
                          <a:solidFill>
                            <a:schemeClr val="tx1"/>
                          </a:solidFill>
                          <a:latin typeface="Helvetica"/>
                          <a:ea typeface="ＭＳ Ｐゴシック" charset="0"/>
                          <a:cs typeface="Helvetica"/>
                          <a:sym typeface="Helvetica" charset="0"/>
                        </a:rPr>
                        <a:t>require </a:t>
                      </a:r>
                      <a:r>
                        <a:rPr lang="en-US" sz="1100" b="1" i="0" u="sng" dirty="0" smtClean="0">
                          <a:solidFill>
                            <a:schemeClr val="tx1"/>
                          </a:solidFill>
                          <a:latin typeface="Helvetica"/>
                          <a:ea typeface="ＭＳ Ｐゴシック" charset="0"/>
                          <a:cs typeface="Helvetica"/>
                          <a:sym typeface="Helvetica" charset="0"/>
                        </a:rPr>
                        <a:t>sensory/biological adaptations or interventions (Step 1&amp;3)  </a:t>
                      </a:r>
                      <a:r>
                        <a:rPr lang="en-US" sz="1100" b="1" i="0" dirty="0" smtClean="0">
                          <a:solidFill>
                            <a:schemeClr val="tx1"/>
                          </a:solidFill>
                          <a:latin typeface="Helvetica"/>
                          <a:ea typeface="ＭＳ Ｐゴシック" charset="0"/>
                          <a:cs typeface="Helvetica"/>
                          <a:sym typeface="Helvetica" charset="0"/>
                        </a:rPr>
                        <a:t>to promote learning and using the new skill or to reduce setting events and triggers (Step 2) ?</a:t>
                      </a:r>
                    </a:p>
                    <a:p>
                      <a:pPr>
                        <a:lnSpc>
                          <a:spcPct val="110000"/>
                        </a:lnSpc>
                      </a:pPr>
                      <a:endParaRPr lang="en-US" sz="1100" i="0" dirty="0" smtClean="0">
                        <a:latin typeface="Helvetica"/>
                        <a:cs typeface="Helvetica"/>
                      </a:endParaRPr>
                    </a:p>
                    <a:p>
                      <a:pPr>
                        <a:lnSpc>
                          <a:spcPct val="110000"/>
                        </a:lnSpc>
                      </a:pPr>
                      <a:endParaRPr lang="en-US" sz="1100" i="0" dirty="0">
                        <a:latin typeface="Helvetica"/>
                        <a:cs typeface="Helvetic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r>
              <a:tr h="1418379">
                <a:tc>
                  <a:txBody>
                    <a:bodyPr/>
                    <a:lstStyle/>
                    <a:p>
                      <a:pPr marL="0" marR="0" indent="0" algn="l" defTabSz="448542" rtl="0" eaLnBrk="1" fontAlgn="auto" latinLnBrk="0" hangingPunct="1">
                        <a:lnSpc>
                          <a:spcPct val="110000"/>
                        </a:lnSpc>
                        <a:spcBef>
                          <a:spcPts val="0"/>
                        </a:spcBef>
                        <a:spcAft>
                          <a:spcPts val="0"/>
                        </a:spcAft>
                        <a:buClrTx/>
                        <a:buSzTx/>
                        <a:buFontTx/>
                        <a:buNone/>
                        <a:tabLst/>
                        <a:defRPr/>
                      </a:pPr>
                      <a:r>
                        <a:rPr lang="en-US" sz="1100" b="1" i="0" dirty="0" smtClean="0">
                          <a:solidFill>
                            <a:schemeClr val="tx1"/>
                          </a:solidFill>
                          <a:latin typeface="Helvetica"/>
                          <a:ea typeface="ＭＳ Ｐゴシック" charset="0"/>
                          <a:cs typeface="Helvetica"/>
                          <a:sym typeface="Helvetica" charset="0"/>
                        </a:rPr>
                        <a:t>SOCIAL AND COMMUNICATION. What</a:t>
                      </a:r>
                      <a:r>
                        <a:rPr lang="en-US" sz="1100" b="1" i="0" u="sng" dirty="0" smtClean="0">
                          <a:solidFill>
                            <a:schemeClr val="tx1"/>
                          </a:solidFill>
                          <a:latin typeface="Helvetica"/>
                          <a:ea typeface="ＭＳ Ｐゴシック" charset="0"/>
                          <a:cs typeface="Helvetica"/>
                          <a:sym typeface="Helvetica" charset="0"/>
                        </a:rPr>
                        <a:t> social-emotional and communication supports (Step 1 and 3)</a:t>
                      </a:r>
                      <a:r>
                        <a:rPr lang="en-US" sz="1100" b="1" i="0" dirty="0" smtClean="0">
                          <a:solidFill>
                            <a:schemeClr val="tx1"/>
                          </a:solidFill>
                          <a:latin typeface="Helvetica"/>
                          <a:ea typeface="ＭＳ Ｐゴシック" charset="0"/>
                          <a:cs typeface="Helvetica"/>
                          <a:sym typeface="Helvetica" charset="0"/>
                        </a:rPr>
                        <a:t> will be needed? How will instruction in these areas be provided to promote learning the replacement skill or to reduce setting events and triggers (Step 2)? Interventions and Supports include modifications in the way others communicate to </a:t>
                      </a:r>
                      <a:r>
                        <a:rPr lang="en-US" sz="1100" b="1" i="0" dirty="0" err="1" smtClean="0">
                          <a:solidFill>
                            <a:schemeClr val="tx1"/>
                          </a:solidFill>
                          <a:latin typeface="Helvetica"/>
                          <a:ea typeface="ＭＳ Ｐゴシック" charset="0"/>
                          <a:cs typeface="Helvetica"/>
                          <a:sym typeface="Helvetica" charset="0"/>
                        </a:rPr>
                        <a:t>theindividual</a:t>
                      </a:r>
                      <a:r>
                        <a:rPr lang="en-US" sz="1100" b="1" i="0" dirty="0" smtClean="0">
                          <a:solidFill>
                            <a:schemeClr val="tx1"/>
                          </a:solidFill>
                          <a:latin typeface="Helvetica"/>
                          <a:ea typeface="ＭＳ Ｐゴシック" charset="0"/>
                          <a:cs typeface="Helvetica"/>
                          <a:sym typeface="Helvetica" charset="0"/>
                        </a:rPr>
                        <a:t>.  </a:t>
                      </a:r>
                      <a:endParaRPr lang="en-US" sz="1100" b="1" i="0" dirty="0" smtClean="0">
                        <a:solidFill>
                          <a:schemeClr val="tx1"/>
                        </a:solidFill>
                        <a:latin typeface="Helvetica"/>
                        <a:ea typeface="ＭＳ Ｐゴシック" charset="0"/>
                        <a:cs typeface="Helvetica"/>
                        <a:sym typeface="Helvetica" charset="0"/>
                      </a:endParaRPr>
                    </a:p>
                    <a:p>
                      <a:pPr>
                        <a:lnSpc>
                          <a:spcPct val="110000"/>
                        </a:lnSpc>
                      </a:pPr>
                      <a:endParaRPr lang="en-US" sz="1100" i="0" dirty="0">
                        <a:latin typeface="Helvetica"/>
                        <a:cs typeface="Helvetic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r>
              <a:tr h="854389">
                <a:tc>
                  <a:txBody>
                    <a:bodyPr/>
                    <a:lstStyle/>
                    <a:p>
                      <a:pPr algn="l">
                        <a:lnSpc>
                          <a:spcPct val="110000"/>
                        </a:lnSpc>
                      </a:pPr>
                      <a:r>
                        <a:rPr lang="en-US" sz="1100" b="1" i="0" dirty="0" smtClean="0">
                          <a:solidFill>
                            <a:schemeClr val="tx1"/>
                          </a:solidFill>
                          <a:latin typeface="Helvetica"/>
                          <a:ea typeface="ＭＳ Ｐゴシック" charset="0"/>
                          <a:cs typeface="Helvetica"/>
                          <a:sym typeface="Helvetica" charset="0"/>
                        </a:rPr>
                        <a:t>REINFORCE. Ways to add Motivation and Reinforcement (Step 3)</a:t>
                      </a:r>
                    </a:p>
                    <a:p>
                      <a:pPr>
                        <a:lnSpc>
                          <a:spcPct val="110000"/>
                        </a:lnSpc>
                      </a:pPr>
                      <a:endParaRPr lang="en-US" sz="1100" i="0" dirty="0" smtClean="0">
                        <a:latin typeface="Helvetica"/>
                        <a:cs typeface="Helvetica"/>
                      </a:endParaRPr>
                    </a:p>
                    <a:p>
                      <a:pPr>
                        <a:lnSpc>
                          <a:spcPct val="110000"/>
                        </a:lnSpc>
                      </a:pPr>
                      <a:endParaRPr lang="en-US" sz="1100" i="0" dirty="0" smtClean="0">
                        <a:latin typeface="Helvetica"/>
                        <a:cs typeface="Helvetica"/>
                      </a:endParaRPr>
                    </a:p>
                    <a:p>
                      <a:pPr>
                        <a:lnSpc>
                          <a:spcPct val="110000"/>
                        </a:lnSpc>
                      </a:pPr>
                      <a:endParaRPr lang="en-US" sz="1100" i="0" dirty="0">
                        <a:latin typeface="Helvetica"/>
                        <a:cs typeface="Helvetic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r>
              <a:tr h="800597">
                <a:tc>
                  <a:txBody>
                    <a:bodyPr/>
                    <a:lstStyle/>
                    <a:p>
                      <a:pPr algn="l">
                        <a:lnSpc>
                          <a:spcPct val="110000"/>
                        </a:lnSpc>
                      </a:pPr>
                      <a:r>
                        <a:rPr lang="en-US" sz="1100" b="1" i="0" dirty="0" smtClean="0">
                          <a:solidFill>
                            <a:schemeClr val="tx1"/>
                          </a:solidFill>
                          <a:latin typeface="Helvetica"/>
                          <a:ea typeface="ＭＳ Ｐゴシック" charset="0"/>
                          <a:cs typeface="Helvetica"/>
                          <a:sym typeface="Helvetica" charset="0"/>
                        </a:rPr>
                        <a:t>DATA. How will progress towards the new skill be measured (Data worksheet)?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0" name="AutoShape 3"/>
          <p:cNvSpPr>
            <a:spLocks/>
          </p:cNvSpPr>
          <p:nvPr/>
        </p:nvSpPr>
        <p:spPr bwMode="auto">
          <a:xfrm>
            <a:off x="6731000" y="228600"/>
            <a:ext cx="5486400" cy="1752600"/>
          </a:xfrm>
          <a:prstGeom prst="roundRect">
            <a:avLst>
              <a:gd name="adj" fmla="val 5222"/>
            </a:avLst>
          </a:prstGeom>
          <a:solidFill>
            <a:srgbClr val="D9D9D9"/>
          </a:solidFill>
          <a:ln w="12700">
            <a:solidFill>
              <a:schemeClr val="tx1"/>
            </a:solidFill>
            <a:miter lim="800000"/>
            <a:headEnd/>
            <a:tailEnd/>
          </a:ln>
        </p:spPr>
        <p:txBody>
          <a:bodyPr lIns="99262" tIns="99262" rIns="99262" bIns="99262"/>
          <a:lstStyle/>
          <a:p>
            <a:pPr>
              <a:lnSpc>
                <a:spcPct val="130000"/>
              </a:lnSpc>
            </a:pPr>
            <a:r>
              <a:rPr lang="en-US" sz="1100" b="1" dirty="0">
                <a:solidFill>
                  <a:schemeClr val="tx1"/>
                </a:solidFill>
                <a:latin typeface="Helvetica" charset="0"/>
                <a:ea typeface="ＭＳ Ｐゴシック" charset="0"/>
                <a:cs typeface="ＭＳ Ｐゴシック" charset="0"/>
                <a:sym typeface="Helvetica" charset="0"/>
              </a:rPr>
              <a:t>What RELATED Skills should be taught to improve the </a:t>
            </a:r>
            <a:r>
              <a:rPr lang="en-US" sz="1100" b="1" dirty="0" smtClean="0">
                <a:solidFill>
                  <a:schemeClr val="tx1"/>
                </a:solidFill>
                <a:latin typeface="Helvetica" charset="0"/>
                <a:ea typeface="ＭＳ Ｐゴシック" charset="0"/>
                <a:cs typeface="ＭＳ Ｐゴシック" charset="0"/>
                <a:sym typeface="Helvetica" charset="0"/>
              </a:rPr>
              <a:t>individual</a:t>
            </a:r>
            <a:r>
              <a:rPr lang="en-US" sz="1100" b="1" dirty="0" smtClean="0">
                <a:solidFill>
                  <a:schemeClr val="tx1"/>
                </a:solidFill>
                <a:latin typeface="Helvetica" charset="0"/>
                <a:ea typeface="ＭＳ Ｐゴシック" charset="0"/>
                <a:cs typeface="ＭＳ Ｐゴシック" charset="0"/>
                <a:sym typeface="Helvetica" charset="0"/>
              </a:rPr>
              <a:t>’s </a:t>
            </a:r>
            <a:r>
              <a:rPr lang="en-US" sz="1100" b="1" dirty="0">
                <a:solidFill>
                  <a:schemeClr val="tx1"/>
                </a:solidFill>
                <a:latin typeface="Helvetica" charset="0"/>
                <a:ea typeface="ＭＳ Ｐゴシック" charset="0"/>
                <a:cs typeface="ＭＳ Ｐゴシック" charset="0"/>
                <a:sym typeface="Helvetica" charset="0"/>
              </a:rPr>
              <a:t>access to and </a:t>
            </a:r>
          </a:p>
          <a:p>
            <a:pPr>
              <a:lnSpc>
                <a:spcPct val="130000"/>
              </a:lnSpc>
            </a:pPr>
            <a:r>
              <a:rPr lang="en-US" sz="1100" b="1" dirty="0">
                <a:solidFill>
                  <a:schemeClr val="tx1"/>
                </a:solidFill>
                <a:latin typeface="Helvetica" charset="0"/>
                <a:ea typeface="ＭＳ Ｐゴシック" charset="0"/>
                <a:cs typeface="ＭＳ Ｐゴシック" charset="0"/>
                <a:sym typeface="Helvetica" charset="0"/>
              </a:rPr>
              <a:t>participation in LRE? (Step 4)</a:t>
            </a:r>
          </a:p>
        </p:txBody>
      </p:sp>
      <p:sp>
        <p:nvSpPr>
          <p:cNvPr id="11" name="Rounded Rectangle 10"/>
          <p:cNvSpPr/>
          <p:nvPr/>
        </p:nvSpPr>
        <p:spPr>
          <a:xfrm>
            <a:off x="12141203" y="304800"/>
            <a:ext cx="457200" cy="533400"/>
          </a:xfrm>
          <a:prstGeom prst="roundRect">
            <a:avLst/>
          </a:prstGeom>
        </p:spPr>
        <p:style>
          <a:lnRef idx="1">
            <a:schemeClr val="accent1"/>
          </a:lnRef>
          <a:fillRef idx="3">
            <a:schemeClr val="accent1"/>
          </a:fillRef>
          <a:effectRef idx="2">
            <a:schemeClr val="accent1"/>
          </a:effectRef>
          <a:fontRef idx="minor">
            <a:schemeClr val="lt1"/>
          </a:fontRef>
        </p:style>
        <p:txBody>
          <a:bodyPr lIns="89294" tIns="44565" rIns="89294" bIns="44565" rtlCol="0" anchor="ctr"/>
          <a:lstStyle/>
          <a:p>
            <a:pPr algn="ctr"/>
            <a:r>
              <a:rPr lang="en-US" sz="2800" b="1" dirty="0">
                <a:solidFill>
                  <a:srgbClr val="FF0000"/>
                </a:solidFill>
              </a:rPr>
              <a:t>5</a:t>
            </a:r>
          </a:p>
        </p:txBody>
      </p:sp>
    </p:spTree>
    <p:extLst>
      <p:ext uri="{BB962C8B-B14F-4D97-AF65-F5344CB8AC3E}">
        <p14:creationId xmlns:p14="http://schemas.microsoft.com/office/powerpoint/2010/main" val="34575238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58800" y="0"/>
            <a:ext cx="11894868" cy="9139855"/>
          </a:xfrm>
          <a:prstGeom prst="rect">
            <a:avLst/>
          </a:prstGeom>
        </p:spPr>
      </p:pic>
    </p:spTree>
    <p:extLst>
      <p:ext uri="{BB962C8B-B14F-4D97-AF65-F5344CB8AC3E}">
        <p14:creationId xmlns:p14="http://schemas.microsoft.com/office/powerpoint/2010/main" val="4183982109"/>
      </p:ext>
    </p:extLst>
  </p:cSld>
  <p:clrMapOvr>
    <a:masterClrMapping/>
  </p:clrMapOvr>
  <p:transition xmlns:p14="http://schemas.microsoft.com/office/powerpoint/2010/mai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11200" y="0"/>
            <a:ext cx="11709400" cy="8978957"/>
          </a:xfrm>
          <a:prstGeom prst="rect">
            <a:avLst/>
          </a:prstGeom>
        </p:spPr>
      </p:pic>
    </p:spTree>
    <p:extLst>
      <p:ext uri="{BB962C8B-B14F-4D97-AF65-F5344CB8AC3E}">
        <p14:creationId xmlns:p14="http://schemas.microsoft.com/office/powerpoint/2010/main" val="3211814053"/>
      </p:ext>
    </p:extLst>
  </p:cSld>
  <p:clrMapOvr>
    <a:masterClrMapping/>
  </p:clrMapOvr>
  <p:transition xmlns:p14="http://schemas.microsoft.com/office/powerpoint/2010/mai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hoto - Horizontal ">
  <a:themeElements>
    <a:clrScheme name="">
      <a:dk1>
        <a:srgbClr val="000000"/>
      </a:dk1>
      <a:lt1>
        <a:srgbClr val="FFFFFF"/>
      </a:lt1>
      <a:dk2>
        <a:srgbClr val="000000"/>
      </a:dk2>
      <a:lt2>
        <a:srgbClr val="000000"/>
      </a:lt2>
      <a:accent1>
        <a:srgbClr val="30507A"/>
      </a:accent1>
      <a:accent2>
        <a:srgbClr val="333399"/>
      </a:accent2>
      <a:accent3>
        <a:srgbClr val="FFFFFF"/>
      </a:accent3>
      <a:accent4>
        <a:srgbClr val="000000"/>
      </a:accent4>
      <a:accent5>
        <a:srgbClr val="ADB3BE"/>
      </a:accent5>
      <a:accent6>
        <a:srgbClr val="2D2D8A"/>
      </a:accent6>
      <a:hlink>
        <a:srgbClr val="009999"/>
      </a:hlink>
      <a:folHlink>
        <a:srgbClr val="99CC00"/>
      </a:folHlink>
    </a:clrScheme>
    <a:fontScheme name="Photo - Horizontal ">
      <a:majorFont>
        <a:latin typeface="Lucida Grande"/>
        <a:ea typeface="ヒラギノ角ゴ ProN W6"/>
        <a:cs typeface="ヒラギノ角ゴ ProN W6"/>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23361</TotalTime>
  <Pages>0</Pages>
  <Words>538</Words>
  <Characters>0</Characters>
  <Application>Microsoft Macintosh PowerPoint</Application>
  <PresentationFormat>Custom</PresentationFormat>
  <Lines>0</Lines>
  <Paragraphs>37</Paragraphs>
  <Slides>6</Slides>
  <Notes>2</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Photo - Horizontal </vt:lpstr>
      <vt:lpstr>Behavior:   Optional Forms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Ohio Center for Autism and Low Incidence</dc:title>
  <dc:subject/>
  <dc:creator/>
  <cp:keywords/>
  <dc:description/>
  <cp:lastModifiedBy>Wendy Szakacs</cp:lastModifiedBy>
  <cp:revision>700</cp:revision>
  <cp:lastPrinted>2012-07-26T13:52:44Z</cp:lastPrinted>
  <dcterms:created xsi:type="dcterms:W3CDTF">2011-10-10T19:16:04Z</dcterms:created>
  <dcterms:modified xsi:type="dcterms:W3CDTF">2013-09-09T18:49:26Z</dcterms:modified>
</cp:coreProperties>
</file>