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Lst>
  <p:notesMasterIdLst>
    <p:notesMasterId r:id="rId27"/>
  </p:notesMasterIdLst>
  <p:handoutMasterIdLst>
    <p:handoutMasterId r:id="rId28"/>
  </p:handoutMasterIdLst>
  <p:sldIdLst>
    <p:sldId id="257" r:id="rId3"/>
    <p:sldId id="259" r:id="rId4"/>
    <p:sldId id="260" r:id="rId5"/>
    <p:sldId id="293" r:id="rId6"/>
    <p:sldId id="292" r:id="rId7"/>
    <p:sldId id="285" r:id="rId8"/>
    <p:sldId id="287" r:id="rId9"/>
    <p:sldId id="291" r:id="rId10"/>
    <p:sldId id="300" r:id="rId11"/>
    <p:sldId id="288" r:id="rId12"/>
    <p:sldId id="289" r:id="rId13"/>
    <p:sldId id="286" r:id="rId14"/>
    <p:sldId id="296" r:id="rId15"/>
    <p:sldId id="295" r:id="rId16"/>
    <p:sldId id="301" r:id="rId17"/>
    <p:sldId id="269" r:id="rId18"/>
    <p:sldId id="298" r:id="rId19"/>
    <p:sldId id="283" r:id="rId20"/>
    <p:sldId id="299" r:id="rId21"/>
    <p:sldId id="267" r:id="rId22"/>
    <p:sldId id="275" r:id="rId23"/>
    <p:sldId id="278" r:id="rId24"/>
    <p:sldId id="281" r:id="rId25"/>
    <p:sldId id="297" r:id="rId26"/>
  </p:sldIdLst>
  <p:sldSz cx="12192000" cy="6858000"/>
  <p:notesSz cx="7077075" cy="93932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71293"/>
          </a:xfrm>
          <a:prstGeom prst="rect">
            <a:avLst/>
          </a:prstGeom>
        </p:spPr>
        <p:txBody>
          <a:bodyPr vert="horz" lIns="94110" tIns="47055" rIns="94110" bIns="47055"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71293"/>
          </a:xfrm>
          <a:prstGeom prst="rect">
            <a:avLst/>
          </a:prstGeom>
        </p:spPr>
        <p:txBody>
          <a:bodyPr vert="horz" lIns="94110" tIns="47055" rIns="94110" bIns="47055" rtlCol="0"/>
          <a:lstStyle>
            <a:lvl1pPr algn="r">
              <a:defRPr sz="1200"/>
            </a:lvl1pPr>
          </a:lstStyle>
          <a:p>
            <a:fld id="{7C14F2D0-BA50-406D-BBF4-E6D865BB1504}" type="datetimeFigureOut">
              <a:rPr lang="en-US" smtClean="0"/>
              <a:t>4/22/2015</a:t>
            </a:fld>
            <a:endParaRPr lang="en-US"/>
          </a:p>
        </p:txBody>
      </p:sp>
      <p:sp>
        <p:nvSpPr>
          <p:cNvPr id="4" name="Footer Placeholder 3"/>
          <p:cNvSpPr>
            <a:spLocks noGrp="1"/>
          </p:cNvSpPr>
          <p:nvPr>
            <p:ph type="ftr" sz="quarter" idx="2"/>
          </p:nvPr>
        </p:nvSpPr>
        <p:spPr>
          <a:xfrm>
            <a:off x="0" y="8921946"/>
            <a:ext cx="3066733" cy="471292"/>
          </a:xfrm>
          <a:prstGeom prst="rect">
            <a:avLst/>
          </a:prstGeom>
        </p:spPr>
        <p:txBody>
          <a:bodyPr vert="horz" lIns="94110" tIns="47055" rIns="94110" bIns="47055"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921946"/>
            <a:ext cx="3066733" cy="471292"/>
          </a:xfrm>
          <a:prstGeom prst="rect">
            <a:avLst/>
          </a:prstGeom>
        </p:spPr>
        <p:txBody>
          <a:bodyPr vert="horz" lIns="94110" tIns="47055" rIns="94110" bIns="47055" rtlCol="0" anchor="b"/>
          <a:lstStyle>
            <a:lvl1pPr algn="r">
              <a:defRPr sz="1200"/>
            </a:lvl1pPr>
          </a:lstStyle>
          <a:p>
            <a:fld id="{34A0FDFB-99D7-47E9-B3B3-D18A3C41BFA8}" type="slidenum">
              <a:rPr lang="en-US" smtClean="0"/>
              <a:t>‹#›</a:t>
            </a:fld>
            <a:endParaRPr lang="en-US"/>
          </a:p>
        </p:txBody>
      </p:sp>
    </p:spTree>
    <p:extLst>
      <p:ext uri="{BB962C8B-B14F-4D97-AF65-F5344CB8AC3E}">
        <p14:creationId xmlns:p14="http://schemas.microsoft.com/office/powerpoint/2010/main" val="35954714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71293"/>
          </a:xfrm>
          <a:prstGeom prst="rect">
            <a:avLst/>
          </a:prstGeom>
        </p:spPr>
        <p:txBody>
          <a:bodyPr vert="horz" lIns="94110" tIns="47055" rIns="94110" bIns="47055" rtlCol="0"/>
          <a:lstStyle>
            <a:lvl1pPr algn="l">
              <a:defRPr sz="1200"/>
            </a:lvl1pPr>
          </a:lstStyle>
          <a:p>
            <a:endParaRPr lang="en-US"/>
          </a:p>
        </p:txBody>
      </p:sp>
      <p:sp>
        <p:nvSpPr>
          <p:cNvPr id="3" name="Date Placeholder 2"/>
          <p:cNvSpPr>
            <a:spLocks noGrp="1"/>
          </p:cNvSpPr>
          <p:nvPr>
            <p:ph type="dt" idx="1"/>
          </p:nvPr>
        </p:nvSpPr>
        <p:spPr>
          <a:xfrm>
            <a:off x="4008705" y="0"/>
            <a:ext cx="3066733" cy="471293"/>
          </a:xfrm>
          <a:prstGeom prst="rect">
            <a:avLst/>
          </a:prstGeom>
        </p:spPr>
        <p:txBody>
          <a:bodyPr vert="horz" lIns="94110" tIns="47055" rIns="94110" bIns="47055" rtlCol="0"/>
          <a:lstStyle>
            <a:lvl1pPr algn="r">
              <a:defRPr sz="1200"/>
            </a:lvl1pPr>
          </a:lstStyle>
          <a:p>
            <a:fld id="{6571CB4B-453B-4772-A6F6-9E1E2B15A836}" type="datetimeFigureOut">
              <a:rPr lang="en-US" smtClean="0"/>
              <a:t>4/22/2015</a:t>
            </a:fld>
            <a:endParaRPr lang="en-US"/>
          </a:p>
        </p:txBody>
      </p:sp>
      <p:sp>
        <p:nvSpPr>
          <p:cNvPr id="4" name="Slide Image Placeholder 3"/>
          <p:cNvSpPr>
            <a:spLocks noGrp="1" noRot="1" noChangeAspect="1"/>
          </p:cNvSpPr>
          <p:nvPr>
            <p:ph type="sldImg" idx="2"/>
          </p:nvPr>
        </p:nvSpPr>
        <p:spPr>
          <a:xfrm>
            <a:off x="720725" y="1174750"/>
            <a:ext cx="5635625" cy="3170238"/>
          </a:xfrm>
          <a:prstGeom prst="rect">
            <a:avLst/>
          </a:prstGeom>
          <a:noFill/>
          <a:ln w="12700">
            <a:solidFill>
              <a:prstClr val="black"/>
            </a:solidFill>
          </a:ln>
        </p:spPr>
        <p:txBody>
          <a:bodyPr vert="horz" lIns="94110" tIns="47055" rIns="94110" bIns="47055" rtlCol="0" anchor="ctr"/>
          <a:lstStyle/>
          <a:p>
            <a:endParaRPr lang="en-US"/>
          </a:p>
        </p:txBody>
      </p:sp>
      <p:sp>
        <p:nvSpPr>
          <p:cNvPr id="5" name="Notes Placeholder 4"/>
          <p:cNvSpPr>
            <a:spLocks noGrp="1"/>
          </p:cNvSpPr>
          <p:nvPr>
            <p:ph type="body" sz="quarter" idx="3"/>
          </p:nvPr>
        </p:nvSpPr>
        <p:spPr>
          <a:xfrm>
            <a:off x="707708" y="4520496"/>
            <a:ext cx="5661660" cy="3698587"/>
          </a:xfrm>
          <a:prstGeom prst="rect">
            <a:avLst/>
          </a:prstGeom>
        </p:spPr>
        <p:txBody>
          <a:bodyPr vert="horz" lIns="94110" tIns="47055" rIns="94110" bIns="4705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21946"/>
            <a:ext cx="3066733" cy="471292"/>
          </a:xfrm>
          <a:prstGeom prst="rect">
            <a:avLst/>
          </a:prstGeom>
        </p:spPr>
        <p:txBody>
          <a:bodyPr vert="horz" lIns="94110" tIns="47055" rIns="94110" bIns="47055"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921946"/>
            <a:ext cx="3066733" cy="471292"/>
          </a:xfrm>
          <a:prstGeom prst="rect">
            <a:avLst/>
          </a:prstGeom>
        </p:spPr>
        <p:txBody>
          <a:bodyPr vert="horz" lIns="94110" tIns="47055" rIns="94110" bIns="47055" rtlCol="0" anchor="b"/>
          <a:lstStyle>
            <a:lvl1pPr algn="r">
              <a:defRPr sz="1200"/>
            </a:lvl1pPr>
          </a:lstStyle>
          <a:p>
            <a:fld id="{7C9D2F77-69FF-445C-A7D2-DDC52ABDA004}" type="slidenum">
              <a:rPr lang="en-US" smtClean="0"/>
              <a:t>‹#›</a:t>
            </a:fld>
            <a:endParaRPr lang="en-US"/>
          </a:p>
        </p:txBody>
      </p:sp>
    </p:spTree>
    <p:extLst>
      <p:ext uri="{BB962C8B-B14F-4D97-AF65-F5344CB8AC3E}">
        <p14:creationId xmlns:p14="http://schemas.microsoft.com/office/powerpoint/2010/main" val="741580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First, I think it’s important to understand who makes up the content development team.  It’s comprised of 5 SLPs, 2 Technical Content Developers, and 1 UI designer.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UI stands for user interface, meaning creating a look and operation of the software that is user friendly for the consumer.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Speech Language Pathologists on this team have over 50 years of combined experience in the field of AAC, with many of them coming from top therapy and research institutes like Rehab Institute of Chicago.</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team works directly with the software team to build content and define features for improved communication.  So this alone is fairly unique, to have such an extensive team involved in the software development.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is a piece of software built by a group of individuals that have a long history of developing AAC software and content.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FC995C2-1AAC-4DCA-8B5B-C148F9BFD787}" type="slidenum">
              <a:rPr lang="en-US" smtClean="0"/>
              <a:t>6</a:t>
            </a:fld>
            <a:endParaRPr lang="en-US"/>
          </a:p>
        </p:txBody>
      </p:sp>
    </p:spTree>
    <p:extLst>
      <p:ext uri="{BB962C8B-B14F-4D97-AF65-F5344CB8AC3E}">
        <p14:creationId xmlns:p14="http://schemas.microsoft.com/office/powerpoint/2010/main" val="1747855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Another example is the Whiteboard – This was a low-tech tool that was found in every Aphasia therapy group, in hospitals and acute care settings, and in most any therapy settings when working with adults.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dry erase board was found in all communication environments as a quick way to share an idea or thought.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And it was once again the goal of the development team, to take that communication support and make it an integrated tool in the Compass software.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see that same type of development for supports like rating scales and use of scripts.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Solutions created for this communication cohort but are finding use with other individuals as well.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3FF6E67-E938-4C7B-9D7E-4D9C96215907}" type="slidenum">
              <a:rPr lang="en-US" smtClean="0"/>
              <a:pPr/>
              <a:t>13</a:t>
            </a:fld>
            <a:endParaRPr lang="en-US"/>
          </a:p>
        </p:txBody>
      </p:sp>
    </p:spTree>
    <p:extLst>
      <p:ext uri="{BB962C8B-B14F-4D97-AF65-F5344CB8AC3E}">
        <p14:creationId xmlns:p14="http://schemas.microsoft.com/office/powerpoint/2010/main" val="2222239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Supports Tab provides the opportunity for the seamless integration of behavior supports in that individual’s communication program.  It is no longer an additional support but a true integrated support. </a:t>
            </a:r>
            <a:endParaRPr lang="en-US" dirty="0"/>
          </a:p>
        </p:txBody>
      </p:sp>
      <p:sp>
        <p:nvSpPr>
          <p:cNvPr id="4" name="Slide Number Placeholder 3"/>
          <p:cNvSpPr>
            <a:spLocks noGrp="1"/>
          </p:cNvSpPr>
          <p:nvPr>
            <p:ph type="sldNum" sz="quarter" idx="10"/>
          </p:nvPr>
        </p:nvSpPr>
        <p:spPr/>
        <p:txBody>
          <a:bodyPr/>
          <a:lstStyle/>
          <a:p>
            <a:fld id="{23FF6E67-E938-4C7B-9D7E-4D9C96215907}" type="slidenum">
              <a:rPr lang="en-US" smtClean="0"/>
              <a:pPr/>
              <a:t>14</a:t>
            </a:fld>
            <a:endParaRPr lang="en-US"/>
          </a:p>
        </p:txBody>
      </p:sp>
    </p:spTree>
    <p:extLst>
      <p:ext uri="{BB962C8B-B14F-4D97-AF65-F5344CB8AC3E}">
        <p14:creationId xmlns:p14="http://schemas.microsoft.com/office/powerpoint/2010/main" val="2776616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6AC8A69-9954-4021-8E14-C75EA94B297B}" type="slidenum">
              <a:rPr lang="en-US" smtClean="0"/>
              <a:pPr/>
              <a:t>20</a:t>
            </a:fld>
            <a:endParaRPr lang="en-US"/>
          </a:p>
        </p:txBody>
      </p:sp>
    </p:spTree>
    <p:extLst>
      <p:ext uri="{BB962C8B-B14F-4D97-AF65-F5344CB8AC3E}">
        <p14:creationId xmlns:p14="http://schemas.microsoft.com/office/powerpoint/2010/main" val="2749319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1292AD-A0DF-4F5B-90E2-ECD6118986D4}" type="slidenum">
              <a:rPr lang="en-US" smtClean="0"/>
              <a:pPr/>
              <a:t>21</a:t>
            </a:fld>
            <a:endParaRPr lang="en-US"/>
          </a:p>
        </p:txBody>
      </p:sp>
    </p:spTree>
    <p:extLst>
      <p:ext uri="{BB962C8B-B14F-4D97-AF65-F5344CB8AC3E}">
        <p14:creationId xmlns:p14="http://schemas.microsoft.com/office/powerpoint/2010/main" val="769135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6AC8A69-9954-4021-8E14-C75EA94B297B}" type="slidenum">
              <a:rPr lang="en-US" smtClean="0"/>
              <a:pPr/>
              <a:t>22</a:t>
            </a:fld>
            <a:endParaRPr lang="en-US"/>
          </a:p>
        </p:txBody>
      </p:sp>
    </p:spTree>
    <p:extLst>
      <p:ext uri="{BB962C8B-B14F-4D97-AF65-F5344CB8AC3E}">
        <p14:creationId xmlns:p14="http://schemas.microsoft.com/office/powerpoint/2010/main" val="13809089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Master Green dots">
    <p:bg>
      <p:bgPr>
        <a:solidFill>
          <a:schemeClr val="accent1"/>
        </a:solidFill>
        <a:effectLst/>
      </p:bgPr>
    </p:bg>
    <p:spTree>
      <p:nvGrpSpPr>
        <p:cNvPr id="1" name=""/>
        <p:cNvGrpSpPr/>
        <p:nvPr/>
      </p:nvGrpSpPr>
      <p:grpSpPr>
        <a:xfrm>
          <a:off x="0" y="0"/>
          <a:ext cx="0" cy="0"/>
          <a:chOff x="0" y="0"/>
          <a:chExt cx="0" cy="0"/>
        </a:xfrm>
      </p:grpSpPr>
      <p:grpSp>
        <p:nvGrpSpPr>
          <p:cNvPr id="14" name="Grupp 13"/>
          <p:cNvGrpSpPr/>
          <p:nvPr userDrawn="1"/>
        </p:nvGrpSpPr>
        <p:grpSpPr>
          <a:xfrm>
            <a:off x="0" y="3426"/>
            <a:ext cx="12192000" cy="6851149"/>
            <a:chOff x="0" y="3425"/>
            <a:chExt cx="9144000" cy="6851149"/>
          </a:xfrm>
        </p:grpSpPr>
        <p:pic>
          <p:nvPicPr>
            <p:cNvPr id="13" name="Bildobjekt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425"/>
              <a:ext cx="9144000" cy="6851149"/>
            </a:xfrm>
            <a:prstGeom prst="rect">
              <a:avLst/>
            </a:prstGeom>
          </p:spPr>
        </p:pic>
        <p:pic>
          <p:nvPicPr>
            <p:cNvPr id="11" name="Bildobjekt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1304" y="688428"/>
              <a:ext cx="4271596" cy="736912"/>
            </a:xfrm>
            <a:prstGeom prst="rect">
              <a:avLst/>
            </a:prstGeom>
          </p:spPr>
        </p:pic>
      </p:grpSp>
      <p:sp>
        <p:nvSpPr>
          <p:cNvPr id="2" name="Title 1"/>
          <p:cNvSpPr>
            <a:spLocks noGrp="1"/>
          </p:cNvSpPr>
          <p:nvPr userDrawn="1">
            <p:ph type="ctrTitle" hasCustomPrompt="1"/>
          </p:nvPr>
        </p:nvSpPr>
        <p:spPr>
          <a:xfrm>
            <a:off x="623766" y="1902305"/>
            <a:ext cx="8603255" cy="1382680"/>
          </a:xfrm>
        </p:spPr>
        <p:txBody>
          <a:bodyPr anchor="b" anchorCtr="0">
            <a:normAutofit/>
          </a:bodyPr>
          <a:lstStyle>
            <a:lvl1pPr algn="l">
              <a:lnSpc>
                <a:spcPct val="95000"/>
              </a:lnSpc>
              <a:defRPr sz="3600">
                <a:solidFill>
                  <a:schemeClr val="bg1"/>
                </a:solidFill>
                <a:effectLst/>
              </a:defRPr>
            </a:lvl1pPr>
          </a:lstStyle>
          <a:p>
            <a:r>
              <a:rPr lang="en-US" noProof="0" dirty="0" smtClean="0"/>
              <a:t>Click to edit Master title style</a:t>
            </a:r>
            <a:endParaRPr lang="en-US" noProof="0" dirty="0"/>
          </a:p>
        </p:txBody>
      </p:sp>
      <p:sp>
        <p:nvSpPr>
          <p:cNvPr id="3" name="Subtitle 2"/>
          <p:cNvSpPr>
            <a:spLocks noGrp="1"/>
          </p:cNvSpPr>
          <p:nvPr userDrawn="1">
            <p:ph type="subTitle" idx="1" hasCustomPrompt="1"/>
          </p:nvPr>
        </p:nvSpPr>
        <p:spPr>
          <a:xfrm>
            <a:off x="674037" y="3537012"/>
            <a:ext cx="7076819" cy="475034"/>
          </a:xfrm>
        </p:spPr>
        <p:txBody>
          <a:bodyPr anchor="b" anchorCtr="0">
            <a:normAutofit/>
          </a:bodyPr>
          <a:lstStyle>
            <a:lvl1pPr marL="0" indent="0" algn="l">
              <a:spcBef>
                <a:spcPts val="0"/>
              </a:spcBef>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noProof="0" dirty="0" smtClean="0"/>
              <a:t>Click to edit name</a:t>
            </a:r>
          </a:p>
        </p:txBody>
      </p:sp>
      <p:sp>
        <p:nvSpPr>
          <p:cNvPr id="8" name="Platshållare för text 7"/>
          <p:cNvSpPr>
            <a:spLocks noGrp="1"/>
          </p:cNvSpPr>
          <p:nvPr userDrawn="1">
            <p:ph type="body" sz="quarter" idx="13" hasCustomPrompt="1"/>
          </p:nvPr>
        </p:nvSpPr>
        <p:spPr>
          <a:xfrm>
            <a:off x="674037" y="3971944"/>
            <a:ext cx="7076819" cy="367233"/>
          </a:xfrm>
        </p:spPr>
        <p:txBody>
          <a:bodyPr anchor="t" anchorCtr="0">
            <a:noAutofit/>
          </a:bodyPr>
          <a:lstStyle>
            <a:lvl1pPr marL="0" indent="0" algn="l">
              <a:buFontTx/>
              <a:buNone/>
              <a:defRPr sz="1600" i="1">
                <a:solidFill>
                  <a:schemeClr val="bg1">
                    <a:lumMod val="85000"/>
                  </a:schemeClr>
                </a:solidFill>
              </a:defRPr>
            </a:lvl1pPr>
          </a:lstStyle>
          <a:p>
            <a:pPr lvl="0"/>
            <a:r>
              <a:rPr lang="en-US" noProof="0" dirty="0" smtClean="0"/>
              <a:t>Click to edit title</a:t>
            </a:r>
          </a:p>
        </p:txBody>
      </p:sp>
      <p:sp>
        <p:nvSpPr>
          <p:cNvPr id="6" name="Slide Number Placeholder 5"/>
          <p:cNvSpPr>
            <a:spLocks noGrp="1"/>
          </p:cNvSpPr>
          <p:nvPr userDrawn="1">
            <p:ph type="sldNum" sz="quarter" idx="12"/>
          </p:nvPr>
        </p:nvSpPr>
        <p:spPr/>
        <p:txBody>
          <a:bodyPr/>
          <a:lstStyle/>
          <a:p>
            <a:fld id="{92E846A6-F7B6-4197-891C-D48D34F2C185}" type="slidenum">
              <a:rPr lang="en-US" smtClean="0">
                <a:solidFill>
                  <a:srgbClr val="BABABA"/>
                </a:solidFill>
              </a:rPr>
              <a:pPr/>
              <a:t>‹#›</a:t>
            </a:fld>
            <a:endParaRPr lang="en-US" dirty="0">
              <a:solidFill>
                <a:srgbClr val="BABABA"/>
              </a:solidFill>
            </a:endParaRPr>
          </a:p>
        </p:txBody>
      </p:sp>
    </p:spTree>
    <p:extLst>
      <p:ext uri="{BB962C8B-B14F-4D97-AF65-F5344CB8AC3E}">
        <p14:creationId xmlns:p14="http://schemas.microsoft.com/office/powerpoint/2010/main" val="315746535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pieces of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1"/>
                </a:solidFill>
              </a:defRPr>
            </a:lvl1pPr>
          </a:lstStyle>
          <a:p>
            <a:r>
              <a:rPr lang="en-US" noProof="0" dirty="0" smtClean="0"/>
              <a:t>Click to edit Master title style</a:t>
            </a:r>
            <a:endParaRPr lang="en-US" noProof="0" dirty="0"/>
          </a:p>
        </p:txBody>
      </p:sp>
      <p:sp>
        <p:nvSpPr>
          <p:cNvPr id="3" name="Content Placeholder 2"/>
          <p:cNvSpPr>
            <a:spLocks noGrp="1"/>
          </p:cNvSpPr>
          <p:nvPr>
            <p:ph sz="half" idx="1" hasCustomPrompt="1"/>
          </p:nvPr>
        </p:nvSpPr>
        <p:spPr>
          <a:xfrm>
            <a:off x="617729" y="1375576"/>
            <a:ext cx="5354200" cy="4696612"/>
          </a:xfrm>
        </p:spPr>
        <p:txBody>
          <a:bodyPr/>
          <a:lstStyle>
            <a:lvl1pPr>
              <a:defRPr sz="2200"/>
            </a:lvl1pPr>
            <a:lvl2pPr marL="547688" indent="-228600">
              <a:defRPr sz="1800">
                <a:solidFill>
                  <a:srgbClr val="5F5F5F"/>
                </a:solidFill>
              </a:defRPr>
            </a:lvl2pPr>
          </a:lstStyle>
          <a:p>
            <a:pPr lvl="0"/>
            <a:r>
              <a:rPr lang="en-US" noProof="0" dirty="0" smtClean="0"/>
              <a:t>Click to edit Master text styles</a:t>
            </a:r>
          </a:p>
          <a:p>
            <a:pPr lvl="1"/>
            <a:r>
              <a:rPr lang="en-US" noProof="0" dirty="0" smtClean="0"/>
              <a:t>Second level</a:t>
            </a:r>
          </a:p>
        </p:txBody>
      </p:sp>
      <p:sp>
        <p:nvSpPr>
          <p:cNvPr id="4" name="Content Placeholder 3"/>
          <p:cNvSpPr>
            <a:spLocks noGrp="1"/>
          </p:cNvSpPr>
          <p:nvPr>
            <p:ph sz="half" idx="2" hasCustomPrompt="1"/>
          </p:nvPr>
        </p:nvSpPr>
        <p:spPr>
          <a:xfrm>
            <a:off x="6194321" y="1375576"/>
            <a:ext cx="5339828" cy="4696612"/>
          </a:xfrm>
        </p:spPr>
        <p:txBody>
          <a:bodyPr/>
          <a:lstStyle>
            <a:lvl1pPr>
              <a:defRPr sz="2200"/>
            </a:lvl1pPr>
            <a:lvl2pPr marL="555625" indent="-228600">
              <a:defRPr sz="1800">
                <a:solidFill>
                  <a:srgbClr val="5F5F5F"/>
                </a:solidFill>
              </a:defRPr>
            </a:lvl2pPr>
          </a:lstStyle>
          <a:p>
            <a:pPr lvl="0"/>
            <a:r>
              <a:rPr lang="en-US" noProof="0" dirty="0" smtClean="0"/>
              <a:t>Click to edit Master text styles</a:t>
            </a:r>
          </a:p>
          <a:p>
            <a:pPr lvl="1"/>
            <a:r>
              <a:rPr lang="en-US" noProof="0" dirty="0" smtClean="0"/>
              <a:t>Second level</a:t>
            </a:r>
          </a:p>
        </p:txBody>
      </p:sp>
      <p:sp>
        <p:nvSpPr>
          <p:cNvPr id="5" name="Date Placeholder 4"/>
          <p:cNvSpPr>
            <a:spLocks noGrp="1"/>
          </p:cNvSpPr>
          <p:nvPr>
            <p:ph type="dt" sz="half" idx="10"/>
          </p:nvPr>
        </p:nvSpPr>
        <p:spPr/>
        <p:txBody>
          <a:bodyPr/>
          <a:lstStyle/>
          <a:p>
            <a:endParaRPr lang="en-US" dirty="0">
              <a:solidFill>
                <a:srgbClr val="BABABA"/>
              </a:solidFill>
            </a:endParaRPr>
          </a:p>
        </p:txBody>
      </p:sp>
      <p:sp>
        <p:nvSpPr>
          <p:cNvPr id="6" name="Footer Placeholder 5"/>
          <p:cNvSpPr>
            <a:spLocks noGrp="1"/>
          </p:cNvSpPr>
          <p:nvPr>
            <p:ph type="ftr" sz="quarter" idx="11"/>
          </p:nvPr>
        </p:nvSpPr>
        <p:spPr/>
        <p:txBody>
          <a:bodyPr/>
          <a:lstStyle/>
          <a:p>
            <a:endParaRPr lang="en-US" dirty="0">
              <a:solidFill>
                <a:srgbClr val="BABABA"/>
              </a:solidFill>
            </a:endParaRPr>
          </a:p>
        </p:txBody>
      </p:sp>
      <p:sp>
        <p:nvSpPr>
          <p:cNvPr id="7" name="Slide Number Placeholder 6"/>
          <p:cNvSpPr>
            <a:spLocks noGrp="1"/>
          </p:cNvSpPr>
          <p:nvPr>
            <p:ph type="sldNum" sz="quarter" idx="12"/>
          </p:nvPr>
        </p:nvSpPr>
        <p:spPr/>
        <p:txBody>
          <a:bodyPr/>
          <a:lstStyle/>
          <a:p>
            <a:fld id="{92E846A6-F7B6-4197-891C-D48D34F2C185}" type="slidenum">
              <a:rPr lang="en-US" smtClean="0">
                <a:solidFill>
                  <a:srgbClr val="BABABA"/>
                </a:solidFill>
              </a:rPr>
              <a:pPr/>
              <a:t>‹#›</a:t>
            </a:fld>
            <a:endParaRPr lang="en-US" dirty="0">
              <a:solidFill>
                <a:srgbClr val="BABABA"/>
              </a:solidFill>
            </a:endParaRPr>
          </a:p>
        </p:txBody>
      </p:sp>
    </p:spTree>
    <p:extLst>
      <p:ext uri="{BB962C8B-B14F-4D97-AF65-F5344CB8AC3E}">
        <p14:creationId xmlns:p14="http://schemas.microsoft.com/office/powerpoint/2010/main" val="43412544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nd graph">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1"/>
                </a:solidFill>
              </a:defRPr>
            </a:lvl1pPr>
          </a:lstStyle>
          <a:p>
            <a:r>
              <a:rPr lang="en-US" noProof="0" dirty="0" smtClean="0"/>
              <a:t>Click to edit Master title style</a:t>
            </a:r>
            <a:endParaRPr lang="en-US" noProof="0" dirty="0"/>
          </a:p>
        </p:txBody>
      </p:sp>
      <p:sp>
        <p:nvSpPr>
          <p:cNvPr id="4" name="Content Placeholder 3"/>
          <p:cNvSpPr>
            <a:spLocks noGrp="1"/>
          </p:cNvSpPr>
          <p:nvPr>
            <p:ph sz="half" idx="2" hasCustomPrompt="1"/>
          </p:nvPr>
        </p:nvSpPr>
        <p:spPr>
          <a:xfrm>
            <a:off x="617729" y="1375594"/>
            <a:ext cx="5345868" cy="4696585"/>
          </a:xfrm>
        </p:spPr>
        <p:txBody>
          <a:bodyPr/>
          <a:lstStyle>
            <a:lvl1pPr>
              <a:defRPr sz="2200"/>
            </a:lvl1pPr>
            <a:lvl2pPr marL="547688" indent="-228600">
              <a:defRPr sz="1800"/>
            </a:lvl2pPr>
          </a:lstStyle>
          <a:p>
            <a:pPr lvl="0"/>
            <a:r>
              <a:rPr lang="en-US" noProof="0" dirty="0" smtClean="0"/>
              <a:t>Click to edit Master text styles</a:t>
            </a:r>
          </a:p>
          <a:p>
            <a:pPr lvl="1"/>
            <a:r>
              <a:rPr lang="en-US" noProof="0" dirty="0" smtClean="0"/>
              <a:t>Second level</a:t>
            </a:r>
          </a:p>
        </p:txBody>
      </p:sp>
      <p:sp>
        <p:nvSpPr>
          <p:cNvPr id="5" name="Date Placeholder 4"/>
          <p:cNvSpPr>
            <a:spLocks noGrp="1"/>
          </p:cNvSpPr>
          <p:nvPr>
            <p:ph type="dt" sz="half" idx="10"/>
          </p:nvPr>
        </p:nvSpPr>
        <p:spPr/>
        <p:txBody>
          <a:bodyPr/>
          <a:lstStyle/>
          <a:p>
            <a:endParaRPr lang="en-US" dirty="0">
              <a:solidFill>
                <a:srgbClr val="BABABA"/>
              </a:solidFill>
            </a:endParaRPr>
          </a:p>
        </p:txBody>
      </p:sp>
      <p:sp>
        <p:nvSpPr>
          <p:cNvPr id="6" name="Footer Placeholder 5"/>
          <p:cNvSpPr>
            <a:spLocks noGrp="1"/>
          </p:cNvSpPr>
          <p:nvPr>
            <p:ph type="ftr" sz="quarter" idx="11"/>
          </p:nvPr>
        </p:nvSpPr>
        <p:spPr/>
        <p:txBody>
          <a:bodyPr/>
          <a:lstStyle/>
          <a:p>
            <a:endParaRPr lang="en-US" dirty="0">
              <a:solidFill>
                <a:srgbClr val="BABABA"/>
              </a:solidFill>
            </a:endParaRPr>
          </a:p>
        </p:txBody>
      </p:sp>
      <p:sp>
        <p:nvSpPr>
          <p:cNvPr id="7" name="Slide Number Placeholder 6"/>
          <p:cNvSpPr>
            <a:spLocks noGrp="1"/>
          </p:cNvSpPr>
          <p:nvPr>
            <p:ph type="sldNum" sz="quarter" idx="12"/>
          </p:nvPr>
        </p:nvSpPr>
        <p:spPr/>
        <p:txBody>
          <a:bodyPr/>
          <a:lstStyle/>
          <a:p>
            <a:fld id="{92E846A6-F7B6-4197-891C-D48D34F2C185}" type="slidenum">
              <a:rPr lang="en-US" smtClean="0">
                <a:solidFill>
                  <a:srgbClr val="BABABA"/>
                </a:solidFill>
              </a:rPr>
              <a:pPr/>
              <a:t>‹#›</a:t>
            </a:fld>
            <a:endParaRPr lang="en-US" dirty="0">
              <a:solidFill>
                <a:srgbClr val="BABABA"/>
              </a:solidFill>
            </a:endParaRPr>
          </a:p>
        </p:txBody>
      </p:sp>
      <p:sp>
        <p:nvSpPr>
          <p:cNvPr id="8" name="Platshållare för diagram 7"/>
          <p:cNvSpPr>
            <a:spLocks noGrp="1"/>
          </p:cNvSpPr>
          <p:nvPr>
            <p:ph type="chart" sz="quarter" idx="13" hasCustomPrompt="1"/>
          </p:nvPr>
        </p:nvSpPr>
        <p:spPr>
          <a:xfrm>
            <a:off x="6144007" y="1375424"/>
            <a:ext cx="5389183" cy="4696764"/>
          </a:xfrm>
        </p:spPr>
        <p:txBody>
          <a:bodyPr/>
          <a:lstStyle>
            <a:lvl1pPr>
              <a:defRPr/>
            </a:lvl1pPr>
          </a:lstStyle>
          <a:p>
            <a:r>
              <a:rPr lang="en-US" noProof="0" dirty="0" smtClean="0"/>
              <a:t>Click to edit graph</a:t>
            </a:r>
            <a:endParaRPr lang="en-US" noProof="0" dirty="0"/>
          </a:p>
        </p:txBody>
      </p:sp>
    </p:spTree>
    <p:extLst>
      <p:ext uri="{BB962C8B-B14F-4D97-AF65-F5344CB8AC3E}">
        <p14:creationId xmlns:p14="http://schemas.microsoft.com/office/powerpoint/2010/main" val="426073364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ph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1"/>
                </a:solidFill>
              </a:defRPr>
            </a:lvl1pPr>
          </a:lstStyle>
          <a:p>
            <a:r>
              <a:rPr lang="en-US" noProof="0" dirty="0" smtClean="0"/>
              <a:t>Click to edit Master title style</a:t>
            </a:r>
            <a:endParaRPr lang="en-US" noProof="0" dirty="0"/>
          </a:p>
        </p:txBody>
      </p:sp>
      <p:sp>
        <p:nvSpPr>
          <p:cNvPr id="4" name="Content Placeholder 3"/>
          <p:cNvSpPr>
            <a:spLocks noGrp="1"/>
          </p:cNvSpPr>
          <p:nvPr>
            <p:ph sz="half" idx="2" hasCustomPrompt="1"/>
          </p:nvPr>
        </p:nvSpPr>
        <p:spPr>
          <a:xfrm>
            <a:off x="6384034" y="1373288"/>
            <a:ext cx="5149156" cy="4698379"/>
          </a:xfrm>
        </p:spPr>
        <p:txBody>
          <a:bodyPr/>
          <a:lstStyle>
            <a:lvl1pPr>
              <a:defRPr sz="2200"/>
            </a:lvl1pPr>
            <a:lvl2pPr>
              <a:defRPr sz="1600"/>
            </a:lvl2pPr>
          </a:lstStyle>
          <a:p>
            <a:pPr lvl="0"/>
            <a:r>
              <a:rPr lang="en-US" noProof="0" dirty="0" smtClean="0"/>
              <a:t>Click to edit Master text styles</a:t>
            </a:r>
          </a:p>
          <a:p>
            <a:pPr lvl="1"/>
            <a:r>
              <a:rPr lang="en-US" noProof="0" dirty="0" smtClean="0"/>
              <a:t>Second level</a:t>
            </a:r>
          </a:p>
        </p:txBody>
      </p:sp>
      <p:sp>
        <p:nvSpPr>
          <p:cNvPr id="5" name="Date Placeholder 4"/>
          <p:cNvSpPr>
            <a:spLocks noGrp="1"/>
          </p:cNvSpPr>
          <p:nvPr>
            <p:ph type="dt" sz="half" idx="10"/>
          </p:nvPr>
        </p:nvSpPr>
        <p:spPr/>
        <p:txBody>
          <a:bodyPr/>
          <a:lstStyle/>
          <a:p>
            <a:endParaRPr lang="en-US" dirty="0">
              <a:solidFill>
                <a:srgbClr val="BABABA"/>
              </a:solidFill>
            </a:endParaRPr>
          </a:p>
        </p:txBody>
      </p:sp>
      <p:sp>
        <p:nvSpPr>
          <p:cNvPr id="6" name="Footer Placeholder 5"/>
          <p:cNvSpPr>
            <a:spLocks noGrp="1"/>
          </p:cNvSpPr>
          <p:nvPr>
            <p:ph type="ftr" sz="quarter" idx="11"/>
          </p:nvPr>
        </p:nvSpPr>
        <p:spPr/>
        <p:txBody>
          <a:bodyPr/>
          <a:lstStyle/>
          <a:p>
            <a:endParaRPr lang="en-US" dirty="0">
              <a:solidFill>
                <a:srgbClr val="BABABA"/>
              </a:solidFill>
            </a:endParaRPr>
          </a:p>
        </p:txBody>
      </p:sp>
      <p:sp>
        <p:nvSpPr>
          <p:cNvPr id="7" name="Slide Number Placeholder 6"/>
          <p:cNvSpPr>
            <a:spLocks noGrp="1"/>
          </p:cNvSpPr>
          <p:nvPr>
            <p:ph type="sldNum" sz="quarter" idx="12"/>
          </p:nvPr>
        </p:nvSpPr>
        <p:spPr/>
        <p:txBody>
          <a:bodyPr/>
          <a:lstStyle/>
          <a:p>
            <a:fld id="{92E846A6-F7B6-4197-891C-D48D34F2C185}" type="slidenum">
              <a:rPr lang="en-US" smtClean="0">
                <a:solidFill>
                  <a:srgbClr val="BABABA"/>
                </a:solidFill>
              </a:rPr>
              <a:pPr/>
              <a:t>‹#›</a:t>
            </a:fld>
            <a:endParaRPr lang="en-US" dirty="0">
              <a:solidFill>
                <a:srgbClr val="BABABA"/>
              </a:solidFill>
            </a:endParaRPr>
          </a:p>
        </p:txBody>
      </p:sp>
      <p:sp>
        <p:nvSpPr>
          <p:cNvPr id="8" name="Platshållare för diagram 7"/>
          <p:cNvSpPr>
            <a:spLocks noGrp="1"/>
          </p:cNvSpPr>
          <p:nvPr>
            <p:ph type="chart" sz="quarter" idx="13" hasCustomPrompt="1"/>
          </p:nvPr>
        </p:nvSpPr>
        <p:spPr>
          <a:xfrm>
            <a:off x="625766" y="1373630"/>
            <a:ext cx="5686260" cy="4698558"/>
          </a:xfrm>
        </p:spPr>
        <p:txBody>
          <a:bodyPr/>
          <a:lstStyle>
            <a:lvl1pPr>
              <a:defRPr/>
            </a:lvl1pPr>
          </a:lstStyle>
          <a:p>
            <a:r>
              <a:rPr lang="en-US" noProof="0" dirty="0" smtClean="0"/>
              <a:t>Click to edit graph</a:t>
            </a:r>
            <a:endParaRPr lang="en-US" noProof="0" dirty="0"/>
          </a:p>
        </p:txBody>
      </p:sp>
    </p:spTree>
    <p:extLst>
      <p:ext uri="{BB962C8B-B14F-4D97-AF65-F5344CB8AC3E}">
        <p14:creationId xmlns:p14="http://schemas.microsoft.com/office/powerpoint/2010/main" val="71079983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001" y="433644"/>
            <a:ext cx="10910716" cy="867394"/>
          </a:xfrm>
        </p:spPr>
        <p:txBody>
          <a:bodyPr/>
          <a:lstStyle>
            <a:lvl1pPr>
              <a:defRPr>
                <a:solidFill>
                  <a:schemeClr val="accent1"/>
                </a:solidFill>
              </a:defRPr>
            </a:lvl1pPr>
          </a:lstStyle>
          <a:p>
            <a:r>
              <a:rPr lang="en-US" noProof="0" dirty="0" smtClean="0"/>
              <a:t>Click to edit Master title style</a:t>
            </a:r>
            <a:endParaRPr lang="en-US" noProof="0" dirty="0"/>
          </a:p>
        </p:txBody>
      </p:sp>
      <p:sp>
        <p:nvSpPr>
          <p:cNvPr id="3" name="Text Placeholder 2"/>
          <p:cNvSpPr>
            <a:spLocks noGrp="1"/>
          </p:cNvSpPr>
          <p:nvPr>
            <p:ph type="body" idx="1" hasCustomPrompt="1"/>
          </p:nvPr>
        </p:nvSpPr>
        <p:spPr>
          <a:xfrm>
            <a:off x="654748" y="1186144"/>
            <a:ext cx="5402931" cy="599672"/>
          </a:xfrm>
        </p:spPr>
        <p:txBody>
          <a:bodyPr anchor="b">
            <a:noAutofit/>
          </a:bodyPr>
          <a:lstStyle>
            <a:lvl1pPr marL="0" indent="0">
              <a:lnSpc>
                <a:spcPct val="95000"/>
              </a:lnSpc>
              <a:spcBef>
                <a:spcPts val="0"/>
              </a:spcBef>
              <a:spcAft>
                <a:spcPts val="0"/>
              </a:spcAft>
              <a:buNone/>
              <a:defRPr sz="22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smtClean="0"/>
              <a:t>Click to edit Master text styles</a:t>
            </a:r>
          </a:p>
        </p:txBody>
      </p:sp>
      <p:sp>
        <p:nvSpPr>
          <p:cNvPr id="4" name="Content Placeholder 3"/>
          <p:cNvSpPr>
            <a:spLocks noGrp="1"/>
          </p:cNvSpPr>
          <p:nvPr>
            <p:ph sz="half" idx="2" hasCustomPrompt="1"/>
          </p:nvPr>
        </p:nvSpPr>
        <p:spPr>
          <a:xfrm>
            <a:off x="636551" y="1888498"/>
            <a:ext cx="5402931" cy="4183690"/>
          </a:xfrm>
        </p:spPr>
        <p:txBody>
          <a:bodyPr/>
          <a:lstStyle>
            <a:lvl1pPr>
              <a:defRPr sz="2000"/>
            </a:lvl1pPr>
            <a:lvl2pPr>
              <a:defRPr sz="1600">
                <a:solidFill>
                  <a:srgbClr val="5F5F5F"/>
                </a:solidFill>
              </a:defRPr>
            </a:lvl2pPr>
          </a:lstStyle>
          <a:p>
            <a:pPr lvl="0"/>
            <a:r>
              <a:rPr lang="en-US" noProof="0" dirty="0" smtClean="0"/>
              <a:t>Click to edit Master text styles</a:t>
            </a:r>
          </a:p>
          <a:p>
            <a:pPr lvl="1"/>
            <a:r>
              <a:rPr lang="en-US" noProof="0" dirty="0" smtClean="0"/>
              <a:t>Second level</a:t>
            </a:r>
          </a:p>
        </p:txBody>
      </p:sp>
      <p:sp>
        <p:nvSpPr>
          <p:cNvPr id="5" name="Text Placeholder 4"/>
          <p:cNvSpPr>
            <a:spLocks noGrp="1"/>
          </p:cNvSpPr>
          <p:nvPr>
            <p:ph type="body" sz="quarter" idx="3" hasCustomPrompt="1"/>
          </p:nvPr>
        </p:nvSpPr>
        <p:spPr>
          <a:xfrm>
            <a:off x="6147399" y="1187896"/>
            <a:ext cx="5383624" cy="599672"/>
          </a:xfrm>
        </p:spPr>
        <p:txBody>
          <a:bodyPr anchor="b">
            <a:noAutofit/>
          </a:bodyPr>
          <a:lstStyle>
            <a:lvl1pPr marL="0" indent="0">
              <a:lnSpc>
                <a:spcPct val="95000"/>
              </a:lnSpc>
              <a:spcBef>
                <a:spcPts val="0"/>
              </a:spcBef>
              <a:spcAft>
                <a:spcPts val="0"/>
              </a:spcAft>
              <a:buNone/>
              <a:defRPr sz="22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smtClean="0"/>
              <a:t>Click to edit Master text styles</a:t>
            </a:r>
          </a:p>
        </p:txBody>
      </p:sp>
      <p:sp>
        <p:nvSpPr>
          <p:cNvPr id="6" name="Content Placeholder 5"/>
          <p:cNvSpPr>
            <a:spLocks noGrp="1"/>
          </p:cNvSpPr>
          <p:nvPr>
            <p:ph sz="quarter" idx="4" hasCustomPrompt="1"/>
          </p:nvPr>
        </p:nvSpPr>
        <p:spPr>
          <a:xfrm>
            <a:off x="6147399" y="1888498"/>
            <a:ext cx="5383624" cy="4183690"/>
          </a:xfrm>
        </p:spPr>
        <p:txBody>
          <a:bodyPr/>
          <a:lstStyle>
            <a:lvl1pPr>
              <a:defRPr sz="2000"/>
            </a:lvl1pPr>
            <a:lvl2pPr>
              <a:defRPr sz="1600"/>
            </a:lvl2pPr>
          </a:lstStyle>
          <a:p>
            <a:pPr lvl="0"/>
            <a:r>
              <a:rPr lang="en-US" noProof="0" dirty="0" smtClean="0"/>
              <a:t>Click to edit Master text styles</a:t>
            </a:r>
          </a:p>
          <a:p>
            <a:pPr lvl="1"/>
            <a:r>
              <a:rPr lang="en-US" noProof="0" dirty="0" smtClean="0"/>
              <a:t>Second level</a:t>
            </a:r>
          </a:p>
        </p:txBody>
      </p:sp>
      <p:sp>
        <p:nvSpPr>
          <p:cNvPr id="7" name="Date Placeholder 6"/>
          <p:cNvSpPr>
            <a:spLocks noGrp="1"/>
          </p:cNvSpPr>
          <p:nvPr>
            <p:ph type="dt" sz="half" idx="10"/>
          </p:nvPr>
        </p:nvSpPr>
        <p:spPr/>
        <p:txBody>
          <a:bodyPr/>
          <a:lstStyle/>
          <a:p>
            <a:endParaRPr lang="en-US" dirty="0">
              <a:solidFill>
                <a:srgbClr val="BABABA"/>
              </a:solidFill>
            </a:endParaRPr>
          </a:p>
        </p:txBody>
      </p:sp>
      <p:sp>
        <p:nvSpPr>
          <p:cNvPr id="8" name="Footer Placeholder 7"/>
          <p:cNvSpPr>
            <a:spLocks noGrp="1"/>
          </p:cNvSpPr>
          <p:nvPr>
            <p:ph type="ftr" sz="quarter" idx="11"/>
          </p:nvPr>
        </p:nvSpPr>
        <p:spPr/>
        <p:txBody>
          <a:bodyPr/>
          <a:lstStyle/>
          <a:p>
            <a:endParaRPr lang="en-US" dirty="0">
              <a:solidFill>
                <a:srgbClr val="BABABA"/>
              </a:solidFill>
            </a:endParaRPr>
          </a:p>
        </p:txBody>
      </p:sp>
      <p:sp>
        <p:nvSpPr>
          <p:cNvPr id="9" name="Slide Number Placeholder 8"/>
          <p:cNvSpPr>
            <a:spLocks noGrp="1"/>
          </p:cNvSpPr>
          <p:nvPr>
            <p:ph type="sldNum" sz="quarter" idx="12"/>
          </p:nvPr>
        </p:nvSpPr>
        <p:spPr/>
        <p:txBody>
          <a:bodyPr/>
          <a:lstStyle/>
          <a:p>
            <a:fld id="{92E846A6-F7B6-4197-891C-D48D34F2C185}" type="slidenum">
              <a:rPr lang="en-US" smtClean="0">
                <a:solidFill>
                  <a:srgbClr val="BABABA"/>
                </a:solidFill>
              </a:rPr>
              <a:pPr/>
              <a:t>‹#›</a:t>
            </a:fld>
            <a:endParaRPr lang="en-US" dirty="0">
              <a:solidFill>
                <a:srgbClr val="BABABA"/>
              </a:solidFill>
            </a:endParaRPr>
          </a:p>
        </p:txBody>
      </p:sp>
    </p:spTree>
    <p:extLst>
      <p:ext uri="{BB962C8B-B14F-4D97-AF65-F5344CB8AC3E}">
        <p14:creationId xmlns:p14="http://schemas.microsoft.com/office/powerpoint/2010/main" val="346268856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ich text with subtitle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2101" y="426499"/>
            <a:ext cx="10905703" cy="437502"/>
          </a:xfrm>
        </p:spPr>
        <p:txBody>
          <a:bodyPr>
            <a:noAutofit/>
          </a:bodyPr>
          <a:lstStyle>
            <a:lvl1pPr>
              <a:defRPr sz="3000">
                <a:solidFill>
                  <a:schemeClr val="accent1"/>
                </a:solidFill>
              </a:defRPr>
            </a:lvl1pPr>
          </a:lstStyle>
          <a:p>
            <a:r>
              <a:rPr lang="en-US" noProof="0" dirty="0" smtClean="0"/>
              <a:t>Click to edit Master title style</a:t>
            </a:r>
            <a:endParaRPr lang="en-US" noProof="0" dirty="0"/>
          </a:p>
        </p:txBody>
      </p:sp>
      <p:sp>
        <p:nvSpPr>
          <p:cNvPr id="3" name="Text Placeholder 2"/>
          <p:cNvSpPr>
            <a:spLocks noGrp="1"/>
          </p:cNvSpPr>
          <p:nvPr>
            <p:ph type="body" idx="1" hasCustomPrompt="1"/>
          </p:nvPr>
        </p:nvSpPr>
        <p:spPr>
          <a:xfrm>
            <a:off x="638678" y="1364456"/>
            <a:ext cx="5311987" cy="412193"/>
          </a:xfrm>
        </p:spPr>
        <p:txBody>
          <a:bodyPr anchor="b">
            <a:normAutofit/>
          </a:bodyPr>
          <a:lstStyle>
            <a:lvl1pPr marL="0" indent="0">
              <a:lnSpc>
                <a:spcPct val="100000"/>
              </a:lnSpc>
              <a:spcBef>
                <a:spcPts val="0"/>
              </a:spcBef>
              <a:spcAft>
                <a:spcPts val="0"/>
              </a:spcAft>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smtClean="0"/>
              <a:t>Click to edit Master text styles</a:t>
            </a:r>
          </a:p>
        </p:txBody>
      </p:sp>
      <p:sp>
        <p:nvSpPr>
          <p:cNvPr id="4" name="Content Placeholder 3"/>
          <p:cNvSpPr>
            <a:spLocks noGrp="1"/>
          </p:cNvSpPr>
          <p:nvPr>
            <p:ph sz="half" idx="2" hasCustomPrompt="1"/>
          </p:nvPr>
        </p:nvSpPr>
        <p:spPr>
          <a:xfrm>
            <a:off x="638678" y="1757824"/>
            <a:ext cx="5311987" cy="4314364"/>
          </a:xfrm>
        </p:spPr>
        <p:txBody>
          <a:bodyPr>
            <a:normAutofit/>
          </a:bodyPr>
          <a:lstStyle>
            <a:lvl1pPr marL="0" indent="0">
              <a:spcBef>
                <a:spcPts val="300"/>
              </a:spcBef>
              <a:buNone/>
              <a:defRPr sz="1400">
                <a:solidFill>
                  <a:srgbClr val="000000"/>
                </a:solidFill>
              </a:defRPr>
            </a:lvl1pPr>
            <a:lvl2pPr>
              <a:defRPr sz="1600"/>
            </a:lvl2pPr>
          </a:lstStyle>
          <a:p>
            <a:pPr lvl="0"/>
            <a:r>
              <a:rPr lang="en-US" noProof="0" dirty="0" smtClean="0"/>
              <a:t>Click to edit Master text styles</a:t>
            </a:r>
          </a:p>
        </p:txBody>
      </p:sp>
      <p:sp>
        <p:nvSpPr>
          <p:cNvPr id="5" name="Text Placeholder 4"/>
          <p:cNvSpPr>
            <a:spLocks noGrp="1"/>
          </p:cNvSpPr>
          <p:nvPr>
            <p:ph type="body" sz="quarter" idx="3" hasCustomPrompt="1"/>
          </p:nvPr>
        </p:nvSpPr>
        <p:spPr>
          <a:xfrm>
            <a:off x="6190564" y="1364456"/>
            <a:ext cx="5352341" cy="412193"/>
          </a:xfrm>
        </p:spPr>
        <p:txBody>
          <a:bodyPr anchor="b">
            <a:normAutofit/>
          </a:bodyPr>
          <a:lstStyle>
            <a:lvl1pPr marL="0" indent="0">
              <a:lnSpc>
                <a:spcPct val="100000"/>
              </a:lnSpc>
              <a:spcBef>
                <a:spcPts val="0"/>
              </a:spcBef>
              <a:spcAft>
                <a:spcPts val="0"/>
              </a:spcAft>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smtClean="0"/>
              <a:t>Click to edit Master text styles</a:t>
            </a:r>
          </a:p>
        </p:txBody>
      </p:sp>
      <p:sp>
        <p:nvSpPr>
          <p:cNvPr id="6" name="Content Placeholder 5"/>
          <p:cNvSpPr>
            <a:spLocks noGrp="1"/>
          </p:cNvSpPr>
          <p:nvPr>
            <p:ph sz="quarter" idx="4" hasCustomPrompt="1"/>
          </p:nvPr>
        </p:nvSpPr>
        <p:spPr>
          <a:xfrm>
            <a:off x="6190564" y="1757824"/>
            <a:ext cx="5352341" cy="4314364"/>
          </a:xfrm>
        </p:spPr>
        <p:txBody>
          <a:bodyPr>
            <a:normAutofit/>
          </a:bodyPr>
          <a:lstStyle>
            <a:lvl1pPr marL="0" indent="0">
              <a:spcBef>
                <a:spcPts val="300"/>
              </a:spcBef>
              <a:buNone/>
              <a:defRPr sz="1400">
                <a:solidFill>
                  <a:srgbClr val="000000"/>
                </a:solidFill>
              </a:defRPr>
            </a:lvl1pPr>
            <a:lvl2pPr>
              <a:defRPr sz="1600"/>
            </a:lvl2pPr>
          </a:lstStyle>
          <a:p>
            <a:pPr lvl="0"/>
            <a:r>
              <a:rPr lang="en-US" noProof="0" dirty="0" smtClean="0"/>
              <a:t>Click to edit Master text styles</a:t>
            </a:r>
          </a:p>
        </p:txBody>
      </p:sp>
      <p:sp>
        <p:nvSpPr>
          <p:cNvPr id="7" name="Date Placeholder 6"/>
          <p:cNvSpPr>
            <a:spLocks noGrp="1"/>
          </p:cNvSpPr>
          <p:nvPr>
            <p:ph type="dt" sz="half" idx="10"/>
          </p:nvPr>
        </p:nvSpPr>
        <p:spPr/>
        <p:txBody>
          <a:bodyPr/>
          <a:lstStyle/>
          <a:p>
            <a:endParaRPr lang="en-US" dirty="0">
              <a:solidFill>
                <a:srgbClr val="BABABA"/>
              </a:solidFill>
            </a:endParaRPr>
          </a:p>
        </p:txBody>
      </p:sp>
      <p:sp>
        <p:nvSpPr>
          <p:cNvPr id="8" name="Footer Placeholder 7"/>
          <p:cNvSpPr>
            <a:spLocks noGrp="1"/>
          </p:cNvSpPr>
          <p:nvPr>
            <p:ph type="ftr" sz="quarter" idx="11"/>
          </p:nvPr>
        </p:nvSpPr>
        <p:spPr/>
        <p:txBody>
          <a:bodyPr/>
          <a:lstStyle/>
          <a:p>
            <a:endParaRPr lang="en-US" dirty="0">
              <a:solidFill>
                <a:srgbClr val="BABABA"/>
              </a:solidFill>
            </a:endParaRPr>
          </a:p>
        </p:txBody>
      </p:sp>
      <p:sp>
        <p:nvSpPr>
          <p:cNvPr id="9" name="Slide Number Placeholder 8"/>
          <p:cNvSpPr>
            <a:spLocks noGrp="1"/>
          </p:cNvSpPr>
          <p:nvPr>
            <p:ph type="sldNum" sz="quarter" idx="12"/>
          </p:nvPr>
        </p:nvSpPr>
        <p:spPr/>
        <p:txBody>
          <a:bodyPr/>
          <a:lstStyle/>
          <a:p>
            <a:fld id="{92E846A6-F7B6-4197-891C-D48D34F2C185}" type="slidenum">
              <a:rPr lang="en-US" smtClean="0">
                <a:solidFill>
                  <a:srgbClr val="BABABA"/>
                </a:solidFill>
              </a:rPr>
              <a:pPr/>
              <a:t>‹#›</a:t>
            </a:fld>
            <a:endParaRPr lang="en-US" dirty="0">
              <a:solidFill>
                <a:srgbClr val="BABABA"/>
              </a:solidFill>
            </a:endParaRPr>
          </a:p>
        </p:txBody>
      </p:sp>
      <p:sp>
        <p:nvSpPr>
          <p:cNvPr id="14" name="Platshållare för text 13"/>
          <p:cNvSpPr>
            <a:spLocks noGrp="1"/>
          </p:cNvSpPr>
          <p:nvPr>
            <p:ph type="body" sz="quarter" idx="14" hasCustomPrompt="1"/>
          </p:nvPr>
        </p:nvSpPr>
        <p:spPr>
          <a:xfrm>
            <a:off x="632099" y="853831"/>
            <a:ext cx="10905703" cy="449970"/>
          </a:xfrm>
        </p:spPr>
        <p:txBody>
          <a:bodyPr>
            <a:noAutofit/>
          </a:bodyPr>
          <a:lstStyle>
            <a:lvl1pPr marL="0" indent="0">
              <a:buNone/>
              <a:defRPr sz="2000" i="1">
                <a:solidFill>
                  <a:schemeClr val="tx2"/>
                </a:solidFill>
              </a:defRPr>
            </a:lvl1pPr>
          </a:lstStyle>
          <a:p>
            <a:pPr lvl="0"/>
            <a:r>
              <a:rPr lang="en-US" noProof="0" dirty="0" smtClean="0"/>
              <a:t>Click to edit Master subtitle style</a:t>
            </a:r>
          </a:p>
        </p:txBody>
      </p:sp>
    </p:spTree>
    <p:extLst>
      <p:ext uri="{BB962C8B-B14F-4D97-AF65-F5344CB8AC3E}">
        <p14:creationId xmlns:p14="http://schemas.microsoft.com/office/powerpoint/2010/main" val="2332928830"/>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ich text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2101" y="426499"/>
            <a:ext cx="10905703" cy="437502"/>
          </a:xfrm>
        </p:spPr>
        <p:txBody>
          <a:bodyPr>
            <a:noAutofit/>
          </a:bodyPr>
          <a:lstStyle>
            <a:lvl1pPr>
              <a:defRPr sz="3000">
                <a:solidFill>
                  <a:schemeClr val="accent1"/>
                </a:solidFill>
              </a:defRPr>
            </a:lvl1pPr>
          </a:lstStyle>
          <a:p>
            <a:r>
              <a:rPr lang="en-US" noProof="0" dirty="0" smtClean="0"/>
              <a:t>Click to edit Master title style</a:t>
            </a:r>
            <a:endParaRPr lang="en-US" noProof="0" dirty="0"/>
          </a:p>
        </p:txBody>
      </p:sp>
      <p:sp>
        <p:nvSpPr>
          <p:cNvPr id="3" name="Text Placeholder 2"/>
          <p:cNvSpPr>
            <a:spLocks noGrp="1"/>
          </p:cNvSpPr>
          <p:nvPr>
            <p:ph type="body" idx="1" hasCustomPrompt="1"/>
          </p:nvPr>
        </p:nvSpPr>
        <p:spPr>
          <a:xfrm>
            <a:off x="638678" y="966345"/>
            <a:ext cx="5311987" cy="412193"/>
          </a:xfrm>
        </p:spPr>
        <p:txBody>
          <a:bodyPr anchor="b">
            <a:normAutofit/>
          </a:bodyPr>
          <a:lstStyle>
            <a:lvl1pPr marL="0" indent="0">
              <a:lnSpc>
                <a:spcPct val="100000"/>
              </a:lnSpc>
              <a:spcBef>
                <a:spcPts val="0"/>
              </a:spcBef>
              <a:spcAft>
                <a:spcPts val="0"/>
              </a:spcAft>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smtClean="0"/>
              <a:t>Click to edit Master text styles</a:t>
            </a:r>
          </a:p>
        </p:txBody>
      </p:sp>
      <p:sp>
        <p:nvSpPr>
          <p:cNvPr id="4" name="Content Placeholder 3"/>
          <p:cNvSpPr>
            <a:spLocks noGrp="1"/>
          </p:cNvSpPr>
          <p:nvPr>
            <p:ph sz="half" idx="2" hasCustomPrompt="1"/>
          </p:nvPr>
        </p:nvSpPr>
        <p:spPr>
          <a:xfrm>
            <a:off x="638678" y="1379764"/>
            <a:ext cx="5311987" cy="4692424"/>
          </a:xfrm>
        </p:spPr>
        <p:txBody>
          <a:bodyPr>
            <a:normAutofit/>
          </a:bodyPr>
          <a:lstStyle>
            <a:lvl1pPr marL="0" indent="0">
              <a:spcBef>
                <a:spcPts val="300"/>
              </a:spcBef>
              <a:buNone/>
              <a:defRPr sz="1400">
                <a:solidFill>
                  <a:srgbClr val="000000"/>
                </a:solidFill>
              </a:defRPr>
            </a:lvl1pPr>
            <a:lvl2pPr>
              <a:defRPr sz="1600"/>
            </a:lvl2pPr>
          </a:lstStyle>
          <a:p>
            <a:pPr lvl="0"/>
            <a:r>
              <a:rPr lang="en-US" noProof="0" dirty="0" smtClean="0"/>
              <a:t>Click to edit Master text styles</a:t>
            </a:r>
          </a:p>
        </p:txBody>
      </p:sp>
      <p:sp>
        <p:nvSpPr>
          <p:cNvPr id="5" name="Text Placeholder 4"/>
          <p:cNvSpPr>
            <a:spLocks noGrp="1"/>
          </p:cNvSpPr>
          <p:nvPr>
            <p:ph type="body" sz="quarter" idx="3" hasCustomPrompt="1"/>
          </p:nvPr>
        </p:nvSpPr>
        <p:spPr>
          <a:xfrm>
            <a:off x="6190564" y="966345"/>
            <a:ext cx="5352341" cy="412193"/>
          </a:xfrm>
        </p:spPr>
        <p:txBody>
          <a:bodyPr anchor="b">
            <a:normAutofit/>
          </a:bodyPr>
          <a:lstStyle>
            <a:lvl1pPr marL="0" indent="0">
              <a:lnSpc>
                <a:spcPct val="100000"/>
              </a:lnSpc>
              <a:spcBef>
                <a:spcPts val="0"/>
              </a:spcBef>
              <a:spcAft>
                <a:spcPts val="0"/>
              </a:spcAft>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smtClean="0"/>
              <a:t>Click to edit Master text styles</a:t>
            </a:r>
          </a:p>
        </p:txBody>
      </p:sp>
      <p:sp>
        <p:nvSpPr>
          <p:cNvPr id="6" name="Content Placeholder 5"/>
          <p:cNvSpPr>
            <a:spLocks noGrp="1"/>
          </p:cNvSpPr>
          <p:nvPr>
            <p:ph sz="quarter" idx="4" hasCustomPrompt="1"/>
          </p:nvPr>
        </p:nvSpPr>
        <p:spPr>
          <a:xfrm>
            <a:off x="6190564" y="1379764"/>
            <a:ext cx="5352341" cy="4692424"/>
          </a:xfrm>
        </p:spPr>
        <p:txBody>
          <a:bodyPr>
            <a:normAutofit/>
          </a:bodyPr>
          <a:lstStyle>
            <a:lvl1pPr marL="0" indent="0">
              <a:spcBef>
                <a:spcPts val="300"/>
              </a:spcBef>
              <a:buNone/>
              <a:defRPr sz="1400">
                <a:solidFill>
                  <a:srgbClr val="000000"/>
                </a:solidFill>
              </a:defRPr>
            </a:lvl1pPr>
            <a:lvl2pPr>
              <a:defRPr sz="1600"/>
            </a:lvl2pPr>
          </a:lstStyle>
          <a:p>
            <a:pPr lvl="0"/>
            <a:r>
              <a:rPr lang="en-US" noProof="0" dirty="0" smtClean="0"/>
              <a:t>Click to edit Master text styles</a:t>
            </a:r>
          </a:p>
        </p:txBody>
      </p:sp>
      <p:sp>
        <p:nvSpPr>
          <p:cNvPr id="7" name="Date Placeholder 6"/>
          <p:cNvSpPr>
            <a:spLocks noGrp="1"/>
          </p:cNvSpPr>
          <p:nvPr>
            <p:ph type="dt" sz="half" idx="10"/>
          </p:nvPr>
        </p:nvSpPr>
        <p:spPr/>
        <p:txBody>
          <a:bodyPr/>
          <a:lstStyle/>
          <a:p>
            <a:endParaRPr lang="en-US" dirty="0">
              <a:solidFill>
                <a:srgbClr val="BABABA"/>
              </a:solidFill>
            </a:endParaRPr>
          </a:p>
        </p:txBody>
      </p:sp>
      <p:sp>
        <p:nvSpPr>
          <p:cNvPr id="8" name="Footer Placeholder 7"/>
          <p:cNvSpPr>
            <a:spLocks noGrp="1"/>
          </p:cNvSpPr>
          <p:nvPr>
            <p:ph type="ftr" sz="quarter" idx="11"/>
          </p:nvPr>
        </p:nvSpPr>
        <p:spPr/>
        <p:txBody>
          <a:bodyPr/>
          <a:lstStyle/>
          <a:p>
            <a:endParaRPr lang="en-US" dirty="0">
              <a:solidFill>
                <a:srgbClr val="BABABA"/>
              </a:solidFill>
            </a:endParaRPr>
          </a:p>
        </p:txBody>
      </p:sp>
      <p:sp>
        <p:nvSpPr>
          <p:cNvPr id="9" name="Slide Number Placeholder 8"/>
          <p:cNvSpPr>
            <a:spLocks noGrp="1"/>
          </p:cNvSpPr>
          <p:nvPr>
            <p:ph type="sldNum" sz="quarter" idx="12"/>
          </p:nvPr>
        </p:nvSpPr>
        <p:spPr/>
        <p:txBody>
          <a:bodyPr/>
          <a:lstStyle/>
          <a:p>
            <a:fld id="{92E846A6-F7B6-4197-891C-D48D34F2C185}" type="slidenum">
              <a:rPr lang="en-US" smtClean="0">
                <a:solidFill>
                  <a:srgbClr val="BABABA"/>
                </a:solidFill>
              </a:rPr>
              <a:pPr/>
              <a:t>‹#›</a:t>
            </a:fld>
            <a:endParaRPr lang="en-US" dirty="0">
              <a:solidFill>
                <a:srgbClr val="BABABA"/>
              </a:solidFill>
            </a:endParaRPr>
          </a:p>
        </p:txBody>
      </p:sp>
    </p:spTree>
    <p:extLst>
      <p:ext uri="{BB962C8B-B14F-4D97-AF65-F5344CB8AC3E}">
        <p14:creationId xmlns:p14="http://schemas.microsoft.com/office/powerpoint/2010/main" val="4213790634"/>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Report with subtitle 3 columns">
    <p:spTree>
      <p:nvGrpSpPr>
        <p:cNvPr id="1" name=""/>
        <p:cNvGrpSpPr/>
        <p:nvPr/>
      </p:nvGrpSpPr>
      <p:grpSpPr>
        <a:xfrm>
          <a:off x="0" y="0"/>
          <a:ext cx="0" cy="0"/>
          <a:chOff x="0" y="0"/>
          <a:chExt cx="0" cy="0"/>
        </a:xfrm>
      </p:grpSpPr>
      <p:sp>
        <p:nvSpPr>
          <p:cNvPr id="5" name="Text Placeholder 4"/>
          <p:cNvSpPr>
            <a:spLocks noGrp="1"/>
          </p:cNvSpPr>
          <p:nvPr>
            <p:ph type="body" sz="quarter" idx="3" hasCustomPrompt="1"/>
          </p:nvPr>
        </p:nvSpPr>
        <p:spPr>
          <a:xfrm>
            <a:off x="4482293" y="1247108"/>
            <a:ext cx="3285257" cy="517399"/>
          </a:xfrm>
        </p:spPr>
        <p:txBody>
          <a:bodyPr anchor="b">
            <a:normAutofit/>
          </a:bodyPr>
          <a:lstStyle>
            <a:lvl1pPr marL="0" indent="0">
              <a:lnSpc>
                <a:spcPct val="100000"/>
              </a:lnSpc>
              <a:spcBef>
                <a:spcPts val="0"/>
              </a:spcBef>
              <a:spcAft>
                <a:spcPts val="0"/>
              </a:spcAft>
              <a:buNone/>
              <a:defRPr sz="1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smtClean="0"/>
              <a:t>Click for subtitle</a:t>
            </a:r>
          </a:p>
        </p:txBody>
      </p:sp>
      <p:sp>
        <p:nvSpPr>
          <p:cNvPr id="2" name="Title 1"/>
          <p:cNvSpPr>
            <a:spLocks noGrp="1"/>
          </p:cNvSpPr>
          <p:nvPr>
            <p:ph type="title" hasCustomPrompt="1"/>
          </p:nvPr>
        </p:nvSpPr>
        <p:spPr>
          <a:xfrm>
            <a:off x="632101" y="426499"/>
            <a:ext cx="10905703" cy="437502"/>
          </a:xfrm>
        </p:spPr>
        <p:txBody>
          <a:bodyPr>
            <a:noAutofit/>
          </a:bodyPr>
          <a:lstStyle>
            <a:lvl1pPr>
              <a:defRPr sz="3000">
                <a:solidFill>
                  <a:schemeClr val="accent1"/>
                </a:solidFill>
              </a:defRPr>
            </a:lvl1pPr>
          </a:lstStyle>
          <a:p>
            <a:r>
              <a:rPr lang="en-US" noProof="0" dirty="0" smtClean="0"/>
              <a:t>Click to edit Master title style</a:t>
            </a:r>
            <a:endParaRPr lang="en-US" noProof="0" dirty="0"/>
          </a:p>
        </p:txBody>
      </p:sp>
      <p:sp>
        <p:nvSpPr>
          <p:cNvPr id="3" name="Text Placeholder 2"/>
          <p:cNvSpPr>
            <a:spLocks noGrp="1"/>
          </p:cNvSpPr>
          <p:nvPr>
            <p:ph type="body" idx="1" hasCustomPrompt="1"/>
          </p:nvPr>
        </p:nvSpPr>
        <p:spPr>
          <a:xfrm>
            <a:off x="746213" y="1247108"/>
            <a:ext cx="3290427" cy="517399"/>
          </a:xfrm>
        </p:spPr>
        <p:txBody>
          <a:bodyPr anchor="b">
            <a:normAutofit/>
          </a:bodyPr>
          <a:lstStyle>
            <a:lvl1pPr marL="0" indent="0">
              <a:lnSpc>
                <a:spcPct val="100000"/>
              </a:lnSpc>
              <a:spcBef>
                <a:spcPts val="0"/>
              </a:spcBef>
              <a:spcAft>
                <a:spcPts val="0"/>
              </a:spcAft>
              <a:buNone/>
              <a:defRPr sz="1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smtClean="0"/>
              <a:t>Click for subtitle</a:t>
            </a:r>
          </a:p>
        </p:txBody>
      </p:sp>
      <p:sp>
        <p:nvSpPr>
          <p:cNvPr id="4" name="Content Placeholder 3"/>
          <p:cNvSpPr>
            <a:spLocks noGrp="1"/>
          </p:cNvSpPr>
          <p:nvPr>
            <p:ph sz="half" idx="2" hasCustomPrompt="1"/>
          </p:nvPr>
        </p:nvSpPr>
        <p:spPr>
          <a:xfrm>
            <a:off x="752994" y="1772113"/>
            <a:ext cx="3281964" cy="4300075"/>
          </a:xfrm>
        </p:spPr>
        <p:txBody>
          <a:bodyPr>
            <a:normAutofit/>
          </a:bodyPr>
          <a:lstStyle>
            <a:lvl1pPr marL="0" indent="0">
              <a:spcBef>
                <a:spcPts val="300"/>
              </a:spcBef>
              <a:buNone/>
              <a:defRPr sz="1200">
                <a:solidFill>
                  <a:srgbClr val="3F3F3F"/>
                </a:solidFill>
              </a:defRPr>
            </a:lvl1pPr>
            <a:lvl2pPr>
              <a:defRPr sz="1600"/>
            </a:lvl2pPr>
          </a:lstStyle>
          <a:p>
            <a:pPr lvl="0"/>
            <a:r>
              <a:rPr lang="en-US" noProof="0" dirty="0" smtClean="0"/>
              <a:t>Click to edit Master text styles</a:t>
            </a:r>
          </a:p>
        </p:txBody>
      </p:sp>
      <p:sp>
        <p:nvSpPr>
          <p:cNvPr id="6" name="Content Placeholder 5"/>
          <p:cNvSpPr>
            <a:spLocks noGrp="1"/>
          </p:cNvSpPr>
          <p:nvPr>
            <p:ph sz="quarter" idx="4" hasCustomPrompt="1"/>
          </p:nvPr>
        </p:nvSpPr>
        <p:spPr>
          <a:xfrm>
            <a:off x="4483344" y="1772113"/>
            <a:ext cx="3284205" cy="4300075"/>
          </a:xfrm>
        </p:spPr>
        <p:txBody>
          <a:bodyPr>
            <a:normAutofit/>
          </a:bodyPr>
          <a:lstStyle>
            <a:lvl1pPr marL="0" indent="0">
              <a:spcBef>
                <a:spcPts val="300"/>
              </a:spcBef>
              <a:buNone/>
              <a:defRPr sz="1200">
                <a:solidFill>
                  <a:srgbClr val="3F3F3F"/>
                </a:solidFill>
              </a:defRPr>
            </a:lvl1pPr>
            <a:lvl2pPr>
              <a:defRPr sz="1600"/>
            </a:lvl2pPr>
          </a:lstStyle>
          <a:p>
            <a:pPr lvl="0"/>
            <a:r>
              <a:rPr lang="en-US" noProof="0" dirty="0" smtClean="0"/>
              <a:t>Click to edit Master text styles</a:t>
            </a:r>
          </a:p>
        </p:txBody>
      </p:sp>
      <p:sp>
        <p:nvSpPr>
          <p:cNvPr id="7" name="Date Placeholder 6"/>
          <p:cNvSpPr>
            <a:spLocks noGrp="1"/>
          </p:cNvSpPr>
          <p:nvPr>
            <p:ph type="dt" sz="half" idx="10"/>
          </p:nvPr>
        </p:nvSpPr>
        <p:spPr/>
        <p:txBody>
          <a:bodyPr/>
          <a:lstStyle/>
          <a:p>
            <a:endParaRPr lang="en-US" dirty="0">
              <a:solidFill>
                <a:srgbClr val="BABABA"/>
              </a:solidFill>
            </a:endParaRPr>
          </a:p>
        </p:txBody>
      </p:sp>
      <p:sp>
        <p:nvSpPr>
          <p:cNvPr id="8" name="Footer Placeholder 7"/>
          <p:cNvSpPr>
            <a:spLocks noGrp="1"/>
          </p:cNvSpPr>
          <p:nvPr>
            <p:ph type="ftr" sz="quarter" idx="11"/>
          </p:nvPr>
        </p:nvSpPr>
        <p:spPr/>
        <p:txBody>
          <a:bodyPr/>
          <a:lstStyle/>
          <a:p>
            <a:endParaRPr lang="en-US" dirty="0">
              <a:solidFill>
                <a:srgbClr val="BABABA"/>
              </a:solidFill>
            </a:endParaRPr>
          </a:p>
        </p:txBody>
      </p:sp>
      <p:sp>
        <p:nvSpPr>
          <p:cNvPr id="9" name="Slide Number Placeholder 8"/>
          <p:cNvSpPr>
            <a:spLocks noGrp="1"/>
          </p:cNvSpPr>
          <p:nvPr>
            <p:ph type="sldNum" sz="quarter" idx="12"/>
          </p:nvPr>
        </p:nvSpPr>
        <p:spPr/>
        <p:txBody>
          <a:bodyPr/>
          <a:lstStyle/>
          <a:p>
            <a:fld id="{92E846A6-F7B6-4197-891C-D48D34F2C185}" type="slidenum">
              <a:rPr lang="en-US" smtClean="0">
                <a:solidFill>
                  <a:srgbClr val="BABABA"/>
                </a:solidFill>
              </a:rPr>
              <a:pPr/>
              <a:t>‹#›</a:t>
            </a:fld>
            <a:endParaRPr lang="en-US" dirty="0">
              <a:solidFill>
                <a:srgbClr val="BABABA"/>
              </a:solidFill>
            </a:endParaRPr>
          </a:p>
        </p:txBody>
      </p:sp>
      <p:sp>
        <p:nvSpPr>
          <p:cNvPr id="14" name="Platshållare för text 13"/>
          <p:cNvSpPr>
            <a:spLocks noGrp="1"/>
          </p:cNvSpPr>
          <p:nvPr>
            <p:ph type="body" sz="quarter" idx="14" hasCustomPrompt="1"/>
          </p:nvPr>
        </p:nvSpPr>
        <p:spPr>
          <a:xfrm>
            <a:off x="632099" y="856856"/>
            <a:ext cx="10905703" cy="449970"/>
          </a:xfrm>
        </p:spPr>
        <p:txBody>
          <a:bodyPr>
            <a:noAutofit/>
          </a:bodyPr>
          <a:lstStyle>
            <a:lvl1pPr marL="0" indent="0">
              <a:buNone/>
              <a:defRPr sz="2000" i="1">
                <a:solidFill>
                  <a:schemeClr val="tx2"/>
                </a:solidFill>
              </a:defRPr>
            </a:lvl1pPr>
          </a:lstStyle>
          <a:p>
            <a:pPr lvl="0"/>
            <a:r>
              <a:rPr lang="en-US" noProof="0" dirty="0" smtClean="0"/>
              <a:t>Click to edit Master subtitle style</a:t>
            </a:r>
          </a:p>
        </p:txBody>
      </p:sp>
      <p:sp>
        <p:nvSpPr>
          <p:cNvPr id="13" name="Platshållare för text 12"/>
          <p:cNvSpPr>
            <a:spLocks noGrp="1"/>
          </p:cNvSpPr>
          <p:nvPr>
            <p:ph type="body" sz="quarter" idx="16" hasCustomPrompt="1"/>
          </p:nvPr>
        </p:nvSpPr>
        <p:spPr>
          <a:xfrm>
            <a:off x="8220365" y="1772113"/>
            <a:ext cx="3305257" cy="4300075"/>
          </a:xfrm>
        </p:spPr>
        <p:txBody>
          <a:bodyPr/>
          <a:lstStyle>
            <a:lvl1pPr marL="0" indent="0">
              <a:buNone/>
              <a:defRPr sz="1200">
                <a:solidFill>
                  <a:srgbClr val="3F3F3F"/>
                </a:solidFill>
              </a:defRPr>
            </a:lvl1pPr>
            <a:lvl2pPr>
              <a:defRPr sz="1200"/>
            </a:lvl2pPr>
            <a:lvl3pPr>
              <a:defRPr sz="1200"/>
            </a:lvl3pPr>
            <a:lvl4pPr>
              <a:defRPr sz="1200"/>
            </a:lvl4pPr>
            <a:lvl5pPr>
              <a:defRPr sz="1200"/>
            </a:lvl5pPr>
          </a:lstStyle>
          <a:p>
            <a:pPr lvl="0"/>
            <a:r>
              <a:rPr lang="en-US" noProof="0" dirty="0" smtClean="0"/>
              <a:t>Click to edit Master text styles</a:t>
            </a:r>
          </a:p>
        </p:txBody>
      </p:sp>
      <p:sp>
        <p:nvSpPr>
          <p:cNvPr id="16" name="Platshållare för text 15"/>
          <p:cNvSpPr>
            <a:spLocks noGrp="1"/>
          </p:cNvSpPr>
          <p:nvPr>
            <p:ph type="body" sz="quarter" idx="17" hasCustomPrompt="1"/>
          </p:nvPr>
        </p:nvSpPr>
        <p:spPr>
          <a:xfrm>
            <a:off x="8219034" y="1246848"/>
            <a:ext cx="3306799" cy="517646"/>
          </a:xfrm>
        </p:spPr>
        <p:txBody>
          <a:bodyPr anchor="b" anchorCtr="0">
            <a:normAutofit/>
          </a:bodyPr>
          <a:lstStyle>
            <a:lvl1pPr marL="0" indent="0">
              <a:lnSpc>
                <a:spcPct val="100000"/>
              </a:lnSpc>
              <a:spcBef>
                <a:spcPts val="0"/>
              </a:spcBef>
              <a:spcAft>
                <a:spcPts val="0"/>
              </a:spcAft>
              <a:buNone/>
              <a:defRPr sz="1400" b="1">
                <a:solidFill>
                  <a:schemeClr val="accent1"/>
                </a:solidFill>
              </a:defRPr>
            </a:lvl1pPr>
          </a:lstStyle>
          <a:p>
            <a:pPr lvl="0"/>
            <a:r>
              <a:rPr lang="en-US" noProof="0" dirty="0" smtClean="0"/>
              <a:t>Click for subtitle</a:t>
            </a:r>
          </a:p>
        </p:txBody>
      </p:sp>
      <p:cxnSp>
        <p:nvCxnSpPr>
          <p:cNvPr id="33" name="Rak 32"/>
          <p:cNvCxnSpPr/>
          <p:nvPr userDrawn="1"/>
        </p:nvCxnSpPr>
        <p:spPr>
          <a:xfrm>
            <a:off x="4490253" y="6177696"/>
            <a:ext cx="32772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Rak 33"/>
          <p:cNvCxnSpPr/>
          <p:nvPr userDrawn="1"/>
        </p:nvCxnSpPr>
        <p:spPr>
          <a:xfrm>
            <a:off x="8244493" y="6177420"/>
            <a:ext cx="32993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Rak 34"/>
          <p:cNvCxnSpPr/>
          <p:nvPr userDrawn="1"/>
        </p:nvCxnSpPr>
        <p:spPr>
          <a:xfrm>
            <a:off x="759344" y="6177420"/>
            <a:ext cx="32772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Bildobjekt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7235" y="6369188"/>
            <a:ext cx="2784781" cy="360839"/>
          </a:xfrm>
          <a:prstGeom prst="rect">
            <a:avLst/>
          </a:prstGeom>
        </p:spPr>
      </p:pic>
    </p:spTree>
    <p:extLst>
      <p:ext uri="{BB962C8B-B14F-4D97-AF65-F5344CB8AC3E}">
        <p14:creationId xmlns:p14="http://schemas.microsoft.com/office/powerpoint/2010/main" val="2573524787"/>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Report 3 columns">
    <p:spTree>
      <p:nvGrpSpPr>
        <p:cNvPr id="1" name=""/>
        <p:cNvGrpSpPr/>
        <p:nvPr/>
      </p:nvGrpSpPr>
      <p:grpSpPr>
        <a:xfrm>
          <a:off x="0" y="0"/>
          <a:ext cx="0" cy="0"/>
          <a:chOff x="0" y="0"/>
          <a:chExt cx="0" cy="0"/>
        </a:xfrm>
      </p:grpSpPr>
      <p:sp>
        <p:nvSpPr>
          <p:cNvPr id="5" name="Text Placeholder 4"/>
          <p:cNvSpPr>
            <a:spLocks noGrp="1"/>
          </p:cNvSpPr>
          <p:nvPr>
            <p:ph type="body" sz="quarter" idx="3" hasCustomPrompt="1"/>
          </p:nvPr>
        </p:nvSpPr>
        <p:spPr>
          <a:xfrm>
            <a:off x="4482293" y="856096"/>
            <a:ext cx="3285257" cy="517399"/>
          </a:xfrm>
        </p:spPr>
        <p:txBody>
          <a:bodyPr anchor="b">
            <a:normAutofit/>
          </a:bodyPr>
          <a:lstStyle>
            <a:lvl1pPr marL="0" indent="0">
              <a:lnSpc>
                <a:spcPct val="100000"/>
              </a:lnSpc>
              <a:spcBef>
                <a:spcPts val="0"/>
              </a:spcBef>
              <a:spcAft>
                <a:spcPts val="0"/>
              </a:spcAft>
              <a:buNone/>
              <a:defRPr sz="1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smtClean="0"/>
              <a:t>Click for subtitle</a:t>
            </a:r>
          </a:p>
        </p:txBody>
      </p:sp>
      <p:sp>
        <p:nvSpPr>
          <p:cNvPr id="2" name="Title 1"/>
          <p:cNvSpPr>
            <a:spLocks noGrp="1"/>
          </p:cNvSpPr>
          <p:nvPr>
            <p:ph type="title" hasCustomPrompt="1"/>
          </p:nvPr>
        </p:nvSpPr>
        <p:spPr>
          <a:xfrm>
            <a:off x="632101" y="426499"/>
            <a:ext cx="10905703" cy="437502"/>
          </a:xfrm>
        </p:spPr>
        <p:txBody>
          <a:bodyPr>
            <a:noAutofit/>
          </a:bodyPr>
          <a:lstStyle>
            <a:lvl1pPr>
              <a:defRPr sz="3000">
                <a:solidFill>
                  <a:schemeClr val="accent1"/>
                </a:solidFill>
              </a:defRPr>
            </a:lvl1pPr>
          </a:lstStyle>
          <a:p>
            <a:r>
              <a:rPr lang="en-US" noProof="0" dirty="0" smtClean="0"/>
              <a:t>Click to edit Master title style</a:t>
            </a:r>
            <a:endParaRPr lang="en-US" noProof="0" dirty="0"/>
          </a:p>
        </p:txBody>
      </p:sp>
      <p:sp>
        <p:nvSpPr>
          <p:cNvPr id="3" name="Text Placeholder 2"/>
          <p:cNvSpPr>
            <a:spLocks noGrp="1"/>
          </p:cNvSpPr>
          <p:nvPr>
            <p:ph type="body" idx="1" hasCustomPrompt="1"/>
          </p:nvPr>
        </p:nvSpPr>
        <p:spPr>
          <a:xfrm>
            <a:off x="746213" y="856096"/>
            <a:ext cx="3290427" cy="517399"/>
          </a:xfrm>
        </p:spPr>
        <p:txBody>
          <a:bodyPr anchor="b">
            <a:normAutofit/>
          </a:bodyPr>
          <a:lstStyle>
            <a:lvl1pPr marL="0" indent="0">
              <a:lnSpc>
                <a:spcPct val="100000"/>
              </a:lnSpc>
              <a:spcBef>
                <a:spcPts val="0"/>
              </a:spcBef>
              <a:spcAft>
                <a:spcPts val="0"/>
              </a:spcAft>
              <a:buNone/>
              <a:defRPr sz="1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smtClean="0"/>
              <a:t>Click for subtitle</a:t>
            </a:r>
          </a:p>
        </p:txBody>
      </p:sp>
      <p:sp>
        <p:nvSpPr>
          <p:cNvPr id="4" name="Content Placeholder 3"/>
          <p:cNvSpPr>
            <a:spLocks noGrp="1"/>
          </p:cNvSpPr>
          <p:nvPr>
            <p:ph sz="half" idx="2" hasCustomPrompt="1"/>
          </p:nvPr>
        </p:nvSpPr>
        <p:spPr>
          <a:xfrm>
            <a:off x="752994" y="1381100"/>
            <a:ext cx="3281964" cy="4691088"/>
          </a:xfrm>
        </p:spPr>
        <p:txBody>
          <a:bodyPr>
            <a:normAutofit/>
          </a:bodyPr>
          <a:lstStyle>
            <a:lvl1pPr marL="0" indent="0">
              <a:spcBef>
                <a:spcPts val="300"/>
              </a:spcBef>
              <a:buNone/>
              <a:defRPr sz="1200">
                <a:solidFill>
                  <a:srgbClr val="3F3F3F"/>
                </a:solidFill>
              </a:defRPr>
            </a:lvl1pPr>
            <a:lvl2pPr>
              <a:defRPr sz="1600"/>
            </a:lvl2pPr>
          </a:lstStyle>
          <a:p>
            <a:pPr lvl="0"/>
            <a:r>
              <a:rPr lang="en-US" noProof="0" dirty="0" smtClean="0"/>
              <a:t>Click to edit Master text styles</a:t>
            </a:r>
          </a:p>
        </p:txBody>
      </p:sp>
      <p:sp>
        <p:nvSpPr>
          <p:cNvPr id="6" name="Content Placeholder 5"/>
          <p:cNvSpPr>
            <a:spLocks noGrp="1"/>
          </p:cNvSpPr>
          <p:nvPr>
            <p:ph sz="quarter" idx="4" hasCustomPrompt="1"/>
          </p:nvPr>
        </p:nvSpPr>
        <p:spPr>
          <a:xfrm>
            <a:off x="4483344" y="1381100"/>
            <a:ext cx="3284205" cy="4691088"/>
          </a:xfrm>
        </p:spPr>
        <p:txBody>
          <a:bodyPr>
            <a:normAutofit/>
          </a:bodyPr>
          <a:lstStyle>
            <a:lvl1pPr marL="0" indent="0">
              <a:spcBef>
                <a:spcPts val="300"/>
              </a:spcBef>
              <a:buNone/>
              <a:defRPr sz="1200">
                <a:solidFill>
                  <a:srgbClr val="3F3F3F"/>
                </a:solidFill>
              </a:defRPr>
            </a:lvl1pPr>
            <a:lvl2pPr>
              <a:defRPr sz="1600"/>
            </a:lvl2pPr>
          </a:lstStyle>
          <a:p>
            <a:pPr lvl="0"/>
            <a:r>
              <a:rPr lang="en-US" noProof="0" dirty="0" smtClean="0"/>
              <a:t>Click to edit Master text styles</a:t>
            </a:r>
          </a:p>
        </p:txBody>
      </p:sp>
      <p:sp>
        <p:nvSpPr>
          <p:cNvPr id="7" name="Date Placeholder 6"/>
          <p:cNvSpPr>
            <a:spLocks noGrp="1"/>
          </p:cNvSpPr>
          <p:nvPr>
            <p:ph type="dt" sz="half" idx="10"/>
          </p:nvPr>
        </p:nvSpPr>
        <p:spPr/>
        <p:txBody>
          <a:bodyPr/>
          <a:lstStyle/>
          <a:p>
            <a:endParaRPr lang="en-US" dirty="0">
              <a:solidFill>
                <a:srgbClr val="BABABA"/>
              </a:solidFill>
            </a:endParaRPr>
          </a:p>
        </p:txBody>
      </p:sp>
      <p:sp>
        <p:nvSpPr>
          <p:cNvPr id="8" name="Footer Placeholder 7"/>
          <p:cNvSpPr>
            <a:spLocks noGrp="1"/>
          </p:cNvSpPr>
          <p:nvPr>
            <p:ph type="ftr" sz="quarter" idx="11"/>
          </p:nvPr>
        </p:nvSpPr>
        <p:spPr/>
        <p:txBody>
          <a:bodyPr/>
          <a:lstStyle/>
          <a:p>
            <a:endParaRPr lang="en-US" dirty="0">
              <a:solidFill>
                <a:srgbClr val="BABABA"/>
              </a:solidFill>
            </a:endParaRPr>
          </a:p>
        </p:txBody>
      </p:sp>
      <p:sp>
        <p:nvSpPr>
          <p:cNvPr id="9" name="Slide Number Placeholder 8"/>
          <p:cNvSpPr>
            <a:spLocks noGrp="1"/>
          </p:cNvSpPr>
          <p:nvPr>
            <p:ph type="sldNum" sz="quarter" idx="12"/>
          </p:nvPr>
        </p:nvSpPr>
        <p:spPr/>
        <p:txBody>
          <a:bodyPr/>
          <a:lstStyle/>
          <a:p>
            <a:fld id="{92E846A6-F7B6-4197-891C-D48D34F2C185}" type="slidenum">
              <a:rPr lang="en-US" smtClean="0">
                <a:solidFill>
                  <a:srgbClr val="BABABA"/>
                </a:solidFill>
              </a:rPr>
              <a:pPr/>
              <a:t>‹#›</a:t>
            </a:fld>
            <a:endParaRPr lang="en-US" dirty="0">
              <a:solidFill>
                <a:srgbClr val="BABABA"/>
              </a:solidFill>
            </a:endParaRPr>
          </a:p>
        </p:txBody>
      </p:sp>
      <p:sp>
        <p:nvSpPr>
          <p:cNvPr id="13" name="Platshållare för text 12"/>
          <p:cNvSpPr>
            <a:spLocks noGrp="1"/>
          </p:cNvSpPr>
          <p:nvPr>
            <p:ph type="body" sz="quarter" idx="16" hasCustomPrompt="1"/>
          </p:nvPr>
        </p:nvSpPr>
        <p:spPr>
          <a:xfrm>
            <a:off x="8220365" y="1381100"/>
            <a:ext cx="3305257" cy="4691088"/>
          </a:xfrm>
        </p:spPr>
        <p:txBody>
          <a:bodyPr/>
          <a:lstStyle>
            <a:lvl1pPr marL="0" indent="0">
              <a:buNone/>
              <a:defRPr sz="1200">
                <a:solidFill>
                  <a:srgbClr val="3F3F3F"/>
                </a:solidFill>
              </a:defRPr>
            </a:lvl1pPr>
            <a:lvl2pPr>
              <a:defRPr sz="1200"/>
            </a:lvl2pPr>
            <a:lvl3pPr>
              <a:defRPr sz="1200"/>
            </a:lvl3pPr>
            <a:lvl4pPr>
              <a:defRPr sz="1200"/>
            </a:lvl4pPr>
            <a:lvl5pPr>
              <a:defRPr sz="1200"/>
            </a:lvl5pPr>
          </a:lstStyle>
          <a:p>
            <a:pPr lvl="0"/>
            <a:r>
              <a:rPr lang="en-US" noProof="0" dirty="0" smtClean="0"/>
              <a:t>Click to edit Master text styles</a:t>
            </a:r>
          </a:p>
        </p:txBody>
      </p:sp>
      <p:sp>
        <p:nvSpPr>
          <p:cNvPr id="16" name="Platshållare för text 15"/>
          <p:cNvSpPr>
            <a:spLocks noGrp="1"/>
          </p:cNvSpPr>
          <p:nvPr>
            <p:ph type="body" sz="quarter" idx="17" hasCustomPrompt="1"/>
          </p:nvPr>
        </p:nvSpPr>
        <p:spPr>
          <a:xfrm>
            <a:off x="8219034" y="855836"/>
            <a:ext cx="3306799" cy="517646"/>
          </a:xfrm>
        </p:spPr>
        <p:txBody>
          <a:bodyPr anchor="b" anchorCtr="0">
            <a:normAutofit/>
          </a:bodyPr>
          <a:lstStyle>
            <a:lvl1pPr marL="0" indent="0">
              <a:lnSpc>
                <a:spcPct val="100000"/>
              </a:lnSpc>
              <a:spcBef>
                <a:spcPts val="0"/>
              </a:spcBef>
              <a:spcAft>
                <a:spcPts val="0"/>
              </a:spcAft>
              <a:buNone/>
              <a:defRPr sz="1400" b="1">
                <a:solidFill>
                  <a:schemeClr val="accent1"/>
                </a:solidFill>
              </a:defRPr>
            </a:lvl1pPr>
          </a:lstStyle>
          <a:p>
            <a:pPr lvl="0"/>
            <a:r>
              <a:rPr lang="en-US" noProof="0" dirty="0" smtClean="0"/>
              <a:t>Click for subtitle</a:t>
            </a:r>
          </a:p>
        </p:txBody>
      </p:sp>
      <p:cxnSp>
        <p:nvCxnSpPr>
          <p:cNvPr id="33" name="Rak 32"/>
          <p:cNvCxnSpPr/>
          <p:nvPr userDrawn="1"/>
        </p:nvCxnSpPr>
        <p:spPr>
          <a:xfrm>
            <a:off x="4490253" y="6177696"/>
            <a:ext cx="32772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Rak 33"/>
          <p:cNvCxnSpPr/>
          <p:nvPr userDrawn="1"/>
        </p:nvCxnSpPr>
        <p:spPr>
          <a:xfrm>
            <a:off x="8244493" y="6177420"/>
            <a:ext cx="32993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Rak 34"/>
          <p:cNvCxnSpPr/>
          <p:nvPr userDrawn="1"/>
        </p:nvCxnSpPr>
        <p:spPr>
          <a:xfrm>
            <a:off x="759344" y="6177420"/>
            <a:ext cx="32772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Bildobjekt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7235" y="6369188"/>
            <a:ext cx="2784781" cy="360839"/>
          </a:xfrm>
          <a:prstGeom prst="rect">
            <a:avLst/>
          </a:prstGeom>
        </p:spPr>
      </p:pic>
    </p:spTree>
    <p:extLst>
      <p:ext uri="{BB962C8B-B14F-4D97-AF65-F5344CB8AC3E}">
        <p14:creationId xmlns:p14="http://schemas.microsoft.com/office/powerpoint/2010/main" val="3445784318"/>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Only logotyp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srgbClr val="BABABA"/>
              </a:solidFill>
            </a:endParaRPr>
          </a:p>
        </p:txBody>
      </p:sp>
      <p:sp>
        <p:nvSpPr>
          <p:cNvPr id="3" name="Footer Placeholder 2"/>
          <p:cNvSpPr>
            <a:spLocks noGrp="1"/>
          </p:cNvSpPr>
          <p:nvPr>
            <p:ph type="ftr" sz="quarter" idx="11"/>
          </p:nvPr>
        </p:nvSpPr>
        <p:spPr/>
        <p:txBody>
          <a:bodyPr/>
          <a:lstStyle/>
          <a:p>
            <a:endParaRPr lang="en-US" dirty="0">
              <a:solidFill>
                <a:srgbClr val="BABABA"/>
              </a:solidFill>
            </a:endParaRPr>
          </a:p>
        </p:txBody>
      </p:sp>
      <p:sp>
        <p:nvSpPr>
          <p:cNvPr id="4" name="Slide Number Placeholder 3"/>
          <p:cNvSpPr>
            <a:spLocks noGrp="1"/>
          </p:cNvSpPr>
          <p:nvPr>
            <p:ph type="sldNum" sz="quarter" idx="12"/>
          </p:nvPr>
        </p:nvSpPr>
        <p:spPr/>
        <p:txBody>
          <a:bodyPr/>
          <a:lstStyle/>
          <a:p>
            <a:fld id="{92E846A6-F7B6-4197-891C-D48D34F2C185}" type="slidenum">
              <a:rPr lang="en-US" smtClean="0">
                <a:solidFill>
                  <a:srgbClr val="BABABA"/>
                </a:solidFill>
              </a:rPr>
              <a:pPr/>
              <a:t>‹#›</a:t>
            </a:fld>
            <a:endParaRPr lang="en-US" dirty="0">
              <a:solidFill>
                <a:srgbClr val="BABABA"/>
              </a:solidFill>
            </a:endParaRPr>
          </a:p>
        </p:txBody>
      </p:sp>
    </p:spTree>
    <p:extLst>
      <p:ext uri="{BB962C8B-B14F-4D97-AF65-F5344CB8AC3E}">
        <p14:creationId xmlns:p14="http://schemas.microsoft.com/office/powerpoint/2010/main" val="231229416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Emp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srgbClr val="BABABA"/>
              </a:solidFill>
            </a:endParaRPr>
          </a:p>
        </p:txBody>
      </p:sp>
      <p:sp>
        <p:nvSpPr>
          <p:cNvPr id="3" name="Footer Placeholder 2"/>
          <p:cNvSpPr>
            <a:spLocks noGrp="1"/>
          </p:cNvSpPr>
          <p:nvPr>
            <p:ph type="ftr" sz="quarter" idx="11"/>
          </p:nvPr>
        </p:nvSpPr>
        <p:spPr/>
        <p:txBody>
          <a:bodyPr/>
          <a:lstStyle/>
          <a:p>
            <a:endParaRPr lang="en-US" dirty="0">
              <a:solidFill>
                <a:srgbClr val="BABABA"/>
              </a:solidFill>
            </a:endParaRPr>
          </a:p>
        </p:txBody>
      </p:sp>
      <p:sp>
        <p:nvSpPr>
          <p:cNvPr id="4" name="Slide Number Placeholder 3"/>
          <p:cNvSpPr>
            <a:spLocks noGrp="1"/>
          </p:cNvSpPr>
          <p:nvPr>
            <p:ph type="sldNum" sz="quarter" idx="12"/>
          </p:nvPr>
        </p:nvSpPr>
        <p:spPr/>
        <p:txBody>
          <a:bodyPr/>
          <a:lstStyle/>
          <a:p>
            <a:fld id="{92E846A6-F7B6-4197-891C-D48D34F2C185}" type="slidenum">
              <a:rPr lang="en-US" smtClean="0">
                <a:solidFill>
                  <a:srgbClr val="BABABA"/>
                </a:solidFill>
              </a:rPr>
              <a:pPr/>
              <a:t>‹#›</a:t>
            </a:fld>
            <a:endParaRPr lang="en-US" dirty="0">
              <a:solidFill>
                <a:srgbClr val="BABABA"/>
              </a:solidFill>
            </a:endParaRPr>
          </a:p>
        </p:txBody>
      </p:sp>
    </p:spTree>
    <p:extLst>
      <p:ext uri="{BB962C8B-B14F-4D97-AF65-F5344CB8AC3E}">
        <p14:creationId xmlns:p14="http://schemas.microsoft.com/office/powerpoint/2010/main" val="294562945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Master Green">
    <p:bg>
      <p:bgPr>
        <a:solidFill>
          <a:schemeClr val="accent1"/>
        </a:solidFill>
        <a:effectLst/>
      </p:bgPr>
    </p:bg>
    <p:spTree>
      <p:nvGrpSpPr>
        <p:cNvPr id="1" name=""/>
        <p:cNvGrpSpPr/>
        <p:nvPr/>
      </p:nvGrpSpPr>
      <p:grpSpPr>
        <a:xfrm>
          <a:off x="0" y="0"/>
          <a:ext cx="0" cy="0"/>
          <a:chOff x="0" y="0"/>
          <a:chExt cx="0" cy="0"/>
        </a:xfrm>
      </p:grpSpPr>
      <p:pic>
        <p:nvPicPr>
          <p:cNvPr id="4" name="Bildobjekt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5072" y="688428"/>
            <a:ext cx="5695461" cy="736912"/>
          </a:xfrm>
          <a:prstGeom prst="rect">
            <a:avLst/>
          </a:prstGeom>
        </p:spPr>
      </p:pic>
      <p:sp>
        <p:nvSpPr>
          <p:cNvPr id="2" name="Title 1"/>
          <p:cNvSpPr>
            <a:spLocks noGrp="1"/>
          </p:cNvSpPr>
          <p:nvPr userDrawn="1">
            <p:ph type="ctrTitle" hasCustomPrompt="1"/>
          </p:nvPr>
        </p:nvSpPr>
        <p:spPr>
          <a:xfrm>
            <a:off x="627926" y="1902305"/>
            <a:ext cx="8603255" cy="1382680"/>
          </a:xfrm>
        </p:spPr>
        <p:txBody>
          <a:bodyPr anchor="b" anchorCtr="0">
            <a:normAutofit/>
          </a:bodyPr>
          <a:lstStyle>
            <a:lvl1pPr algn="l">
              <a:lnSpc>
                <a:spcPct val="95000"/>
              </a:lnSpc>
              <a:defRPr sz="3600">
                <a:solidFill>
                  <a:schemeClr val="bg1"/>
                </a:solidFill>
                <a:effectLst/>
              </a:defRPr>
            </a:lvl1pPr>
          </a:lstStyle>
          <a:p>
            <a:r>
              <a:rPr lang="en-US" noProof="0" dirty="0" smtClean="0"/>
              <a:t>Click to edit Master title style</a:t>
            </a:r>
            <a:endParaRPr lang="en-US" noProof="0" dirty="0"/>
          </a:p>
        </p:txBody>
      </p:sp>
      <p:sp>
        <p:nvSpPr>
          <p:cNvPr id="3" name="Subtitle 2"/>
          <p:cNvSpPr>
            <a:spLocks noGrp="1"/>
          </p:cNvSpPr>
          <p:nvPr userDrawn="1">
            <p:ph type="subTitle" idx="1" hasCustomPrompt="1"/>
          </p:nvPr>
        </p:nvSpPr>
        <p:spPr>
          <a:xfrm>
            <a:off x="678197" y="3537012"/>
            <a:ext cx="7076819" cy="475034"/>
          </a:xfrm>
        </p:spPr>
        <p:txBody>
          <a:bodyPr anchor="b" anchorCtr="0">
            <a:normAutofit/>
          </a:bodyPr>
          <a:lstStyle>
            <a:lvl1pPr marL="0" indent="0" algn="l">
              <a:spcBef>
                <a:spcPts val="0"/>
              </a:spcBef>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noProof="0" dirty="0" smtClean="0"/>
              <a:t>Click to edit name</a:t>
            </a:r>
          </a:p>
        </p:txBody>
      </p:sp>
      <p:sp>
        <p:nvSpPr>
          <p:cNvPr id="8" name="Platshållare för text 7"/>
          <p:cNvSpPr>
            <a:spLocks noGrp="1"/>
          </p:cNvSpPr>
          <p:nvPr userDrawn="1">
            <p:ph type="body" sz="quarter" idx="13" hasCustomPrompt="1"/>
          </p:nvPr>
        </p:nvSpPr>
        <p:spPr>
          <a:xfrm>
            <a:off x="678197" y="3971944"/>
            <a:ext cx="7076819" cy="367233"/>
          </a:xfrm>
        </p:spPr>
        <p:txBody>
          <a:bodyPr anchor="t" anchorCtr="0">
            <a:noAutofit/>
          </a:bodyPr>
          <a:lstStyle>
            <a:lvl1pPr marL="0" indent="0" algn="l">
              <a:buFontTx/>
              <a:buNone/>
              <a:defRPr sz="1600" i="1">
                <a:solidFill>
                  <a:schemeClr val="bg1">
                    <a:lumMod val="85000"/>
                  </a:schemeClr>
                </a:solidFill>
              </a:defRPr>
            </a:lvl1pPr>
          </a:lstStyle>
          <a:p>
            <a:pPr lvl="0"/>
            <a:r>
              <a:rPr lang="en-US" noProof="0" dirty="0" smtClean="0"/>
              <a:t>Click to edit title</a:t>
            </a:r>
          </a:p>
        </p:txBody>
      </p:sp>
      <p:sp>
        <p:nvSpPr>
          <p:cNvPr id="6" name="Slide Number Placeholder 5"/>
          <p:cNvSpPr>
            <a:spLocks noGrp="1"/>
          </p:cNvSpPr>
          <p:nvPr userDrawn="1">
            <p:ph type="sldNum" sz="quarter" idx="12"/>
          </p:nvPr>
        </p:nvSpPr>
        <p:spPr/>
        <p:txBody>
          <a:bodyPr/>
          <a:lstStyle/>
          <a:p>
            <a:fld id="{92E846A6-F7B6-4197-891C-D48D34F2C185}" type="slidenum">
              <a:rPr lang="en-US" smtClean="0">
                <a:solidFill>
                  <a:srgbClr val="BABABA"/>
                </a:solidFill>
              </a:rPr>
              <a:pPr/>
              <a:t>‹#›</a:t>
            </a:fld>
            <a:endParaRPr lang="en-US" dirty="0">
              <a:solidFill>
                <a:srgbClr val="BABABA"/>
              </a:solidFill>
            </a:endParaRPr>
          </a:p>
        </p:txBody>
      </p:sp>
    </p:spTree>
    <p:extLst>
      <p:ext uri="{BB962C8B-B14F-4D97-AF65-F5344CB8AC3E}">
        <p14:creationId xmlns:p14="http://schemas.microsoft.com/office/powerpoint/2010/main" val="408687810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rimary Corporate Blue">
    <p:bg>
      <p:bgPr>
        <a:solidFill>
          <a:schemeClr val="accent1"/>
        </a:solidFill>
        <a:effectLst/>
      </p:bgPr>
    </p:bg>
    <p:spTree>
      <p:nvGrpSpPr>
        <p:cNvPr id="1" name=""/>
        <p:cNvGrpSpPr/>
        <p:nvPr/>
      </p:nvGrpSpPr>
      <p:grpSpPr>
        <a:xfrm>
          <a:off x="0" y="0"/>
          <a:ext cx="0" cy="0"/>
          <a:chOff x="0" y="0"/>
          <a:chExt cx="0" cy="0"/>
        </a:xfrm>
      </p:grpSpPr>
      <p:sp>
        <p:nvSpPr>
          <p:cNvPr id="2" name="Slide Number Placeholder 5"/>
          <p:cNvSpPr>
            <a:spLocks noGrp="1"/>
          </p:cNvSpPr>
          <p:nvPr>
            <p:ph type="sldNum" sz="quarter" idx="12"/>
          </p:nvPr>
        </p:nvSpPr>
        <p:spPr>
          <a:xfrm>
            <a:off x="625766" y="6431247"/>
            <a:ext cx="483644" cy="365125"/>
          </a:xfrm>
        </p:spPr>
        <p:txBody>
          <a:bodyPr/>
          <a:lstStyle/>
          <a:p>
            <a:fld id="{92E846A6-F7B6-4197-891C-D48D34F2C185}" type="slidenum">
              <a:rPr lang="en-US" smtClean="0">
                <a:solidFill>
                  <a:srgbClr val="BABABA"/>
                </a:solidFill>
              </a:rPr>
              <a:pPr/>
              <a:t>‹#›</a:t>
            </a:fld>
            <a:endParaRPr lang="en-US" dirty="0">
              <a:solidFill>
                <a:srgbClr val="BABABA"/>
              </a:solidFill>
            </a:endParaRPr>
          </a:p>
        </p:txBody>
      </p:sp>
    </p:spTree>
    <p:extLst>
      <p:ext uri="{BB962C8B-B14F-4D97-AF65-F5344CB8AC3E}">
        <p14:creationId xmlns:p14="http://schemas.microsoft.com/office/powerpoint/2010/main" val="219074548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Master Green dots">
    <p:bg>
      <p:bgPr>
        <a:solidFill>
          <a:schemeClr val="accent1"/>
        </a:solidFill>
        <a:effectLst/>
      </p:bgPr>
    </p:bg>
    <p:spTree>
      <p:nvGrpSpPr>
        <p:cNvPr id="1" name=""/>
        <p:cNvGrpSpPr/>
        <p:nvPr/>
      </p:nvGrpSpPr>
      <p:grpSpPr>
        <a:xfrm>
          <a:off x="0" y="0"/>
          <a:ext cx="0" cy="0"/>
          <a:chOff x="0" y="0"/>
          <a:chExt cx="0" cy="0"/>
        </a:xfrm>
      </p:grpSpPr>
      <p:grpSp>
        <p:nvGrpSpPr>
          <p:cNvPr id="14" name="Grupp 13"/>
          <p:cNvGrpSpPr/>
          <p:nvPr userDrawn="1"/>
        </p:nvGrpSpPr>
        <p:grpSpPr>
          <a:xfrm>
            <a:off x="0" y="3426"/>
            <a:ext cx="12192000" cy="6851149"/>
            <a:chOff x="0" y="3425"/>
            <a:chExt cx="9144000" cy="6851149"/>
          </a:xfrm>
        </p:grpSpPr>
        <p:pic>
          <p:nvPicPr>
            <p:cNvPr id="13" name="Bildobjekt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425"/>
              <a:ext cx="9144000" cy="6851149"/>
            </a:xfrm>
            <a:prstGeom prst="rect">
              <a:avLst/>
            </a:prstGeom>
          </p:spPr>
        </p:pic>
        <p:pic>
          <p:nvPicPr>
            <p:cNvPr id="11" name="Bildobjekt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1304" y="688428"/>
              <a:ext cx="4271596" cy="736912"/>
            </a:xfrm>
            <a:prstGeom prst="rect">
              <a:avLst/>
            </a:prstGeom>
          </p:spPr>
        </p:pic>
      </p:grpSp>
      <p:sp>
        <p:nvSpPr>
          <p:cNvPr id="2" name="Title 1"/>
          <p:cNvSpPr>
            <a:spLocks noGrp="1"/>
          </p:cNvSpPr>
          <p:nvPr userDrawn="1">
            <p:ph type="ctrTitle" hasCustomPrompt="1"/>
          </p:nvPr>
        </p:nvSpPr>
        <p:spPr>
          <a:xfrm>
            <a:off x="623766" y="1902305"/>
            <a:ext cx="8603255" cy="1382680"/>
          </a:xfrm>
        </p:spPr>
        <p:txBody>
          <a:bodyPr anchor="b" anchorCtr="0">
            <a:normAutofit/>
          </a:bodyPr>
          <a:lstStyle>
            <a:lvl1pPr algn="l">
              <a:lnSpc>
                <a:spcPct val="95000"/>
              </a:lnSpc>
              <a:defRPr sz="3600">
                <a:solidFill>
                  <a:schemeClr val="bg1"/>
                </a:solidFill>
                <a:effectLst/>
              </a:defRPr>
            </a:lvl1pPr>
          </a:lstStyle>
          <a:p>
            <a:r>
              <a:rPr lang="en-US" noProof="0" dirty="0" smtClean="0"/>
              <a:t>Click to edit Master title style</a:t>
            </a:r>
            <a:endParaRPr lang="en-US" noProof="0" dirty="0"/>
          </a:p>
        </p:txBody>
      </p:sp>
      <p:sp>
        <p:nvSpPr>
          <p:cNvPr id="3" name="Subtitle 2"/>
          <p:cNvSpPr>
            <a:spLocks noGrp="1"/>
          </p:cNvSpPr>
          <p:nvPr userDrawn="1">
            <p:ph type="subTitle" idx="1" hasCustomPrompt="1"/>
          </p:nvPr>
        </p:nvSpPr>
        <p:spPr>
          <a:xfrm>
            <a:off x="674037" y="3537012"/>
            <a:ext cx="7076819" cy="475034"/>
          </a:xfrm>
        </p:spPr>
        <p:txBody>
          <a:bodyPr anchor="b" anchorCtr="0">
            <a:normAutofit/>
          </a:bodyPr>
          <a:lstStyle>
            <a:lvl1pPr marL="0" indent="0" algn="l">
              <a:spcBef>
                <a:spcPts val="0"/>
              </a:spcBef>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noProof="0" dirty="0" smtClean="0"/>
              <a:t>Click to edit name</a:t>
            </a:r>
          </a:p>
        </p:txBody>
      </p:sp>
      <p:sp>
        <p:nvSpPr>
          <p:cNvPr id="8" name="Platshållare för text 7"/>
          <p:cNvSpPr>
            <a:spLocks noGrp="1"/>
          </p:cNvSpPr>
          <p:nvPr userDrawn="1">
            <p:ph type="body" sz="quarter" idx="13" hasCustomPrompt="1"/>
          </p:nvPr>
        </p:nvSpPr>
        <p:spPr>
          <a:xfrm>
            <a:off x="674037" y="3971944"/>
            <a:ext cx="7076819" cy="367233"/>
          </a:xfrm>
        </p:spPr>
        <p:txBody>
          <a:bodyPr anchor="t" anchorCtr="0">
            <a:noAutofit/>
          </a:bodyPr>
          <a:lstStyle>
            <a:lvl1pPr marL="0" indent="0" algn="l">
              <a:buFontTx/>
              <a:buNone/>
              <a:defRPr sz="1600" i="1">
                <a:solidFill>
                  <a:schemeClr val="bg1">
                    <a:lumMod val="85000"/>
                  </a:schemeClr>
                </a:solidFill>
              </a:defRPr>
            </a:lvl1pPr>
          </a:lstStyle>
          <a:p>
            <a:pPr lvl="0"/>
            <a:r>
              <a:rPr lang="en-US" noProof="0" dirty="0" smtClean="0"/>
              <a:t>Click to edit title</a:t>
            </a:r>
          </a:p>
        </p:txBody>
      </p:sp>
      <p:sp>
        <p:nvSpPr>
          <p:cNvPr id="6" name="Slide Number Placeholder 5"/>
          <p:cNvSpPr>
            <a:spLocks noGrp="1"/>
          </p:cNvSpPr>
          <p:nvPr userDrawn="1">
            <p:ph type="sldNum" sz="quarter" idx="12"/>
          </p:nvPr>
        </p:nvSpPr>
        <p:spPr/>
        <p:txBody>
          <a:bodyPr/>
          <a:lstStyle/>
          <a:p>
            <a:fld id="{92E846A6-F7B6-4197-891C-D48D34F2C185}" type="slidenum">
              <a:rPr lang="en-US" smtClean="0">
                <a:solidFill>
                  <a:srgbClr val="BABABA"/>
                </a:solidFill>
              </a:rPr>
              <a:pPr/>
              <a:t>‹#›</a:t>
            </a:fld>
            <a:endParaRPr lang="en-US" dirty="0">
              <a:solidFill>
                <a:srgbClr val="BABABA"/>
              </a:solidFill>
            </a:endParaRPr>
          </a:p>
        </p:txBody>
      </p:sp>
    </p:spTree>
    <p:extLst>
      <p:ext uri="{BB962C8B-B14F-4D97-AF65-F5344CB8AC3E}">
        <p14:creationId xmlns:p14="http://schemas.microsoft.com/office/powerpoint/2010/main" val="125551778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Master Green">
    <p:bg>
      <p:bgPr>
        <a:solidFill>
          <a:schemeClr val="accent1"/>
        </a:solidFill>
        <a:effectLst/>
      </p:bgPr>
    </p:bg>
    <p:spTree>
      <p:nvGrpSpPr>
        <p:cNvPr id="1" name=""/>
        <p:cNvGrpSpPr/>
        <p:nvPr/>
      </p:nvGrpSpPr>
      <p:grpSpPr>
        <a:xfrm>
          <a:off x="0" y="0"/>
          <a:ext cx="0" cy="0"/>
          <a:chOff x="0" y="0"/>
          <a:chExt cx="0" cy="0"/>
        </a:xfrm>
      </p:grpSpPr>
      <p:pic>
        <p:nvPicPr>
          <p:cNvPr id="4" name="Bildobjekt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5072" y="688428"/>
            <a:ext cx="5695461" cy="736912"/>
          </a:xfrm>
          <a:prstGeom prst="rect">
            <a:avLst/>
          </a:prstGeom>
        </p:spPr>
      </p:pic>
      <p:sp>
        <p:nvSpPr>
          <p:cNvPr id="2" name="Title 1"/>
          <p:cNvSpPr>
            <a:spLocks noGrp="1"/>
          </p:cNvSpPr>
          <p:nvPr userDrawn="1">
            <p:ph type="ctrTitle" hasCustomPrompt="1"/>
          </p:nvPr>
        </p:nvSpPr>
        <p:spPr>
          <a:xfrm>
            <a:off x="627926" y="1902305"/>
            <a:ext cx="8603255" cy="1382680"/>
          </a:xfrm>
        </p:spPr>
        <p:txBody>
          <a:bodyPr anchor="b" anchorCtr="0">
            <a:normAutofit/>
          </a:bodyPr>
          <a:lstStyle>
            <a:lvl1pPr algn="l">
              <a:lnSpc>
                <a:spcPct val="95000"/>
              </a:lnSpc>
              <a:defRPr sz="3600">
                <a:solidFill>
                  <a:schemeClr val="bg1"/>
                </a:solidFill>
                <a:effectLst/>
              </a:defRPr>
            </a:lvl1pPr>
          </a:lstStyle>
          <a:p>
            <a:r>
              <a:rPr lang="en-US" noProof="0" dirty="0" smtClean="0"/>
              <a:t>Click to edit Master title style</a:t>
            </a:r>
            <a:endParaRPr lang="en-US" noProof="0" dirty="0"/>
          </a:p>
        </p:txBody>
      </p:sp>
      <p:sp>
        <p:nvSpPr>
          <p:cNvPr id="3" name="Subtitle 2"/>
          <p:cNvSpPr>
            <a:spLocks noGrp="1"/>
          </p:cNvSpPr>
          <p:nvPr userDrawn="1">
            <p:ph type="subTitle" idx="1" hasCustomPrompt="1"/>
          </p:nvPr>
        </p:nvSpPr>
        <p:spPr>
          <a:xfrm>
            <a:off x="678197" y="3537012"/>
            <a:ext cx="7076819" cy="475034"/>
          </a:xfrm>
        </p:spPr>
        <p:txBody>
          <a:bodyPr anchor="b" anchorCtr="0">
            <a:normAutofit/>
          </a:bodyPr>
          <a:lstStyle>
            <a:lvl1pPr marL="0" indent="0" algn="l">
              <a:spcBef>
                <a:spcPts val="0"/>
              </a:spcBef>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noProof="0" dirty="0" smtClean="0"/>
              <a:t>Click to edit name</a:t>
            </a:r>
          </a:p>
        </p:txBody>
      </p:sp>
      <p:sp>
        <p:nvSpPr>
          <p:cNvPr id="8" name="Platshållare för text 7"/>
          <p:cNvSpPr>
            <a:spLocks noGrp="1"/>
          </p:cNvSpPr>
          <p:nvPr userDrawn="1">
            <p:ph type="body" sz="quarter" idx="13" hasCustomPrompt="1"/>
          </p:nvPr>
        </p:nvSpPr>
        <p:spPr>
          <a:xfrm>
            <a:off x="678197" y="3971944"/>
            <a:ext cx="7076819" cy="367233"/>
          </a:xfrm>
        </p:spPr>
        <p:txBody>
          <a:bodyPr anchor="t" anchorCtr="0">
            <a:noAutofit/>
          </a:bodyPr>
          <a:lstStyle>
            <a:lvl1pPr marL="0" indent="0" algn="l">
              <a:buFontTx/>
              <a:buNone/>
              <a:defRPr sz="1600" i="1">
                <a:solidFill>
                  <a:schemeClr val="bg1">
                    <a:lumMod val="85000"/>
                  </a:schemeClr>
                </a:solidFill>
              </a:defRPr>
            </a:lvl1pPr>
          </a:lstStyle>
          <a:p>
            <a:pPr lvl="0"/>
            <a:r>
              <a:rPr lang="en-US" noProof="0" dirty="0" smtClean="0"/>
              <a:t>Click to edit title</a:t>
            </a:r>
          </a:p>
        </p:txBody>
      </p:sp>
      <p:sp>
        <p:nvSpPr>
          <p:cNvPr id="6" name="Slide Number Placeholder 5"/>
          <p:cNvSpPr>
            <a:spLocks noGrp="1"/>
          </p:cNvSpPr>
          <p:nvPr userDrawn="1">
            <p:ph type="sldNum" sz="quarter" idx="12"/>
          </p:nvPr>
        </p:nvSpPr>
        <p:spPr/>
        <p:txBody>
          <a:bodyPr/>
          <a:lstStyle/>
          <a:p>
            <a:fld id="{92E846A6-F7B6-4197-891C-D48D34F2C185}" type="slidenum">
              <a:rPr lang="en-US" smtClean="0">
                <a:solidFill>
                  <a:srgbClr val="BABABA"/>
                </a:solidFill>
              </a:rPr>
              <a:pPr/>
              <a:t>‹#›</a:t>
            </a:fld>
            <a:endParaRPr lang="en-US" dirty="0">
              <a:solidFill>
                <a:srgbClr val="BABABA"/>
              </a:solidFill>
            </a:endParaRPr>
          </a:p>
        </p:txBody>
      </p:sp>
    </p:spTree>
    <p:extLst>
      <p:ext uri="{BB962C8B-B14F-4D97-AF65-F5344CB8AC3E}">
        <p14:creationId xmlns:p14="http://schemas.microsoft.com/office/powerpoint/2010/main" val="208076696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Master Dark Green dots">
    <p:bg>
      <p:bgPr>
        <a:solidFill>
          <a:schemeClr val="accent1"/>
        </a:solidFill>
        <a:effectLst/>
      </p:bgPr>
    </p:bg>
    <p:spTree>
      <p:nvGrpSpPr>
        <p:cNvPr id="1" name=""/>
        <p:cNvGrpSpPr/>
        <p:nvPr/>
      </p:nvGrpSpPr>
      <p:grpSpPr>
        <a:xfrm>
          <a:off x="0" y="0"/>
          <a:ext cx="0" cy="0"/>
          <a:chOff x="0" y="0"/>
          <a:chExt cx="0" cy="0"/>
        </a:xfrm>
      </p:grpSpPr>
      <p:grpSp>
        <p:nvGrpSpPr>
          <p:cNvPr id="13" name="Grupp 12"/>
          <p:cNvGrpSpPr/>
          <p:nvPr userDrawn="1"/>
        </p:nvGrpSpPr>
        <p:grpSpPr>
          <a:xfrm>
            <a:off x="0" y="3426"/>
            <a:ext cx="12192000" cy="6851149"/>
            <a:chOff x="0" y="3425"/>
            <a:chExt cx="9144000" cy="6851149"/>
          </a:xfrm>
        </p:grpSpPr>
        <p:pic>
          <p:nvPicPr>
            <p:cNvPr id="12" name="Bildobjekt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425"/>
              <a:ext cx="9144000" cy="6851149"/>
            </a:xfrm>
            <a:prstGeom prst="rect">
              <a:avLst/>
            </a:prstGeom>
          </p:spPr>
        </p:pic>
        <p:pic>
          <p:nvPicPr>
            <p:cNvPr id="10" name="Bildobjekt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1304" y="688428"/>
              <a:ext cx="4271596" cy="736912"/>
            </a:xfrm>
            <a:prstGeom prst="rect">
              <a:avLst/>
            </a:prstGeom>
          </p:spPr>
        </p:pic>
      </p:grpSp>
      <p:sp>
        <p:nvSpPr>
          <p:cNvPr id="2" name="Title 1"/>
          <p:cNvSpPr>
            <a:spLocks noGrp="1"/>
          </p:cNvSpPr>
          <p:nvPr userDrawn="1">
            <p:ph type="ctrTitle" hasCustomPrompt="1"/>
          </p:nvPr>
        </p:nvSpPr>
        <p:spPr>
          <a:xfrm>
            <a:off x="623766" y="1902305"/>
            <a:ext cx="8603255" cy="1382680"/>
          </a:xfrm>
        </p:spPr>
        <p:txBody>
          <a:bodyPr anchor="b" anchorCtr="0">
            <a:normAutofit/>
          </a:bodyPr>
          <a:lstStyle>
            <a:lvl1pPr algn="l">
              <a:lnSpc>
                <a:spcPct val="95000"/>
              </a:lnSpc>
              <a:defRPr sz="3600">
                <a:solidFill>
                  <a:schemeClr val="bg1"/>
                </a:solidFill>
                <a:effectLst/>
              </a:defRPr>
            </a:lvl1pPr>
          </a:lstStyle>
          <a:p>
            <a:r>
              <a:rPr lang="en-US" noProof="0" dirty="0" smtClean="0"/>
              <a:t>Click to edit Master title style</a:t>
            </a:r>
            <a:endParaRPr lang="en-US" noProof="0" dirty="0"/>
          </a:p>
        </p:txBody>
      </p:sp>
      <p:sp>
        <p:nvSpPr>
          <p:cNvPr id="3" name="Subtitle 2"/>
          <p:cNvSpPr>
            <a:spLocks noGrp="1"/>
          </p:cNvSpPr>
          <p:nvPr userDrawn="1">
            <p:ph type="subTitle" idx="1" hasCustomPrompt="1"/>
          </p:nvPr>
        </p:nvSpPr>
        <p:spPr>
          <a:xfrm>
            <a:off x="674037" y="3537012"/>
            <a:ext cx="7076819" cy="475034"/>
          </a:xfrm>
        </p:spPr>
        <p:txBody>
          <a:bodyPr anchor="b" anchorCtr="0">
            <a:normAutofit/>
          </a:bodyPr>
          <a:lstStyle>
            <a:lvl1pPr marL="0" indent="0" algn="l">
              <a:spcBef>
                <a:spcPts val="0"/>
              </a:spcBef>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noProof="0" dirty="0" smtClean="0"/>
              <a:t>Click to edit name</a:t>
            </a:r>
          </a:p>
        </p:txBody>
      </p:sp>
      <p:sp>
        <p:nvSpPr>
          <p:cNvPr id="8" name="Platshållare för text 7"/>
          <p:cNvSpPr>
            <a:spLocks noGrp="1"/>
          </p:cNvSpPr>
          <p:nvPr userDrawn="1">
            <p:ph type="body" sz="quarter" idx="13" hasCustomPrompt="1"/>
          </p:nvPr>
        </p:nvSpPr>
        <p:spPr>
          <a:xfrm>
            <a:off x="674037" y="3971944"/>
            <a:ext cx="7076819" cy="367233"/>
          </a:xfrm>
        </p:spPr>
        <p:txBody>
          <a:bodyPr anchor="t" anchorCtr="0">
            <a:noAutofit/>
          </a:bodyPr>
          <a:lstStyle>
            <a:lvl1pPr marL="0" indent="0" algn="l">
              <a:buFontTx/>
              <a:buNone/>
              <a:defRPr sz="1600" i="1">
                <a:solidFill>
                  <a:schemeClr val="bg1">
                    <a:lumMod val="85000"/>
                  </a:schemeClr>
                </a:solidFill>
              </a:defRPr>
            </a:lvl1pPr>
          </a:lstStyle>
          <a:p>
            <a:pPr lvl="0"/>
            <a:r>
              <a:rPr lang="en-US" noProof="0" dirty="0" smtClean="0"/>
              <a:t>Click to edit title</a:t>
            </a:r>
          </a:p>
        </p:txBody>
      </p:sp>
      <p:sp>
        <p:nvSpPr>
          <p:cNvPr id="6" name="Slide Number Placeholder 5"/>
          <p:cNvSpPr>
            <a:spLocks noGrp="1"/>
          </p:cNvSpPr>
          <p:nvPr userDrawn="1">
            <p:ph type="sldNum" sz="quarter" idx="12"/>
          </p:nvPr>
        </p:nvSpPr>
        <p:spPr/>
        <p:txBody>
          <a:bodyPr/>
          <a:lstStyle/>
          <a:p>
            <a:fld id="{92E846A6-F7B6-4197-891C-D48D34F2C185}" type="slidenum">
              <a:rPr lang="en-US" smtClean="0">
                <a:solidFill>
                  <a:srgbClr val="BABABA"/>
                </a:solidFill>
              </a:rPr>
              <a:pPr/>
              <a:t>‹#›</a:t>
            </a:fld>
            <a:endParaRPr lang="en-US" dirty="0">
              <a:solidFill>
                <a:srgbClr val="BABABA"/>
              </a:solidFill>
            </a:endParaRPr>
          </a:p>
        </p:txBody>
      </p:sp>
    </p:spTree>
    <p:extLst>
      <p:ext uri="{BB962C8B-B14F-4D97-AF65-F5344CB8AC3E}">
        <p14:creationId xmlns:p14="http://schemas.microsoft.com/office/powerpoint/2010/main" val="256727548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Master White dots">
    <p:bg>
      <p:bgRef idx="1001">
        <a:schemeClr val="bg1"/>
      </p:bgRef>
    </p:bg>
    <p:spTree>
      <p:nvGrpSpPr>
        <p:cNvPr id="1" name=""/>
        <p:cNvGrpSpPr/>
        <p:nvPr/>
      </p:nvGrpSpPr>
      <p:grpSpPr>
        <a:xfrm>
          <a:off x="0" y="0"/>
          <a:ext cx="0" cy="0"/>
          <a:chOff x="0" y="0"/>
          <a:chExt cx="0" cy="0"/>
        </a:xfrm>
      </p:grpSpPr>
      <p:grpSp>
        <p:nvGrpSpPr>
          <p:cNvPr id="17" name="Grupp 16"/>
          <p:cNvGrpSpPr/>
          <p:nvPr userDrawn="1"/>
        </p:nvGrpSpPr>
        <p:grpSpPr>
          <a:xfrm>
            <a:off x="0" y="3426"/>
            <a:ext cx="12192000" cy="6851149"/>
            <a:chOff x="0" y="3425"/>
            <a:chExt cx="9144000" cy="6851149"/>
          </a:xfrm>
        </p:grpSpPr>
        <p:pic>
          <p:nvPicPr>
            <p:cNvPr id="16" name="Bildobjekt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425"/>
              <a:ext cx="9144000" cy="6851149"/>
            </a:xfrm>
            <a:prstGeom prst="rect">
              <a:avLst/>
            </a:prstGeom>
          </p:spPr>
        </p:pic>
        <p:pic>
          <p:nvPicPr>
            <p:cNvPr id="14" name="Bildobjekt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0650" y="692053"/>
              <a:ext cx="4250876" cy="734412"/>
            </a:xfrm>
            <a:prstGeom prst="rect">
              <a:avLst/>
            </a:prstGeom>
          </p:spPr>
        </p:pic>
      </p:grpSp>
      <p:sp>
        <p:nvSpPr>
          <p:cNvPr id="2" name="Title 1"/>
          <p:cNvSpPr>
            <a:spLocks noGrp="1"/>
          </p:cNvSpPr>
          <p:nvPr userDrawn="1">
            <p:ph type="ctrTitle" hasCustomPrompt="1"/>
          </p:nvPr>
        </p:nvSpPr>
        <p:spPr>
          <a:xfrm>
            <a:off x="623766" y="1902305"/>
            <a:ext cx="8603255" cy="1382680"/>
          </a:xfrm>
        </p:spPr>
        <p:txBody>
          <a:bodyPr anchor="b" anchorCtr="0">
            <a:normAutofit/>
          </a:bodyPr>
          <a:lstStyle>
            <a:lvl1pPr algn="l">
              <a:lnSpc>
                <a:spcPct val="95000"/>
              </a:lnSpc>
              <a:defRPr sz="3600">
                <a:solidFill>
                  <a:schemeClr val="accent1"/>
                </a:solidFill>
                <a:effectLst/>
              </a:defRPr>
            </a:lvl1pPr>
          </a:lstStyle>
          <a:p>
            <a:r>
              <a:rPr lang="en-US" noProof="0" dirty="0" smtClean="0"/>
              <a:t>Click to edit Master title style</a:t>
            </a:r>
            <a:endParaRPr lang="en-US" noProof="0" dirty="0"/>
          </a:p>
        </p:txBody>
      </p:sp>
      <p:sp>
        <p:nvSpPr>
          <p:cNvPr id="3" name="Subtitle 2"/>
          <p:cNvSpPr>
            <a:spLocks noGrp="1"/>
          </p:cNvSpPr>
          <p:nvPr userDrawn="1">
            <p:ph type="subTitle" idx="1" hasCustomPrompt="1"/>
          </p:nvPr>
        </p:nvSpPr>
        <p:spPr>
          <a:xfrm>
            <a:off x="674037" y="3537012"/>
            <a:ext cx="7076819" cy="475034"/>
          </a:xfrm>
        </p:spPr>
        <p:txBody>
          <a:bodyPr anchor="b" anchorCtr="0">
            <a:normAutofit/>
          </a:bodyPr>
          <a:lstStyle>
            <a:lvl1pPr marL="0" indent="0" algn="l">
              <a:spcBef>
                <a:spcPts val="0"/>
              </a:spcBef>
              <a:buNone/>
              <a:defRPr sz="2200">
                <a:solidFill>
                  <a:srgbClr val="3F3F3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noProof="0" dirty="0" smtClean="0"/>
              <a:t>Click to edit name</a:t>
            </a:r>
          </a:p>
        </p:txBody>
      </p:sp>
      <p:sp>
        <p:nvSpPr>
          <p:cNvPr id="8" name="Platshållare för text 7"/>
          <p:cNvSpPr>
            <a:spLocks noGrp="1"/>
          </p:cNvSpPr>
          <p:nvPr userDrawn="1">
            <p:ph type="body" sz="quarter" idx="13" hasCustomPrompt="1"/>
          </p:nvPr>
        </p:nvSpPr>
        <p:spPr>
          <a:xfrm>
            <a:off x="674037" y="3971944"/>
            <a:ext cx="7076819" cy="367233"/>
          </a:xfrm>
        </p:spPr>
        <p:txBody>
          <a:bodyPr anchor="t" anchorCtr="0">
            <a:noAutofit/>
          </a:bodyPr>
          <a:lstStyle>
            <a:lvl1pPr marL="0" indent="0" algn="l">
              <a:buFontTx/>
              <a:buNone/>
              <a:defRPr sz="1600" i="1">
                <a:solidFill>
                  <a:srgbClr val="5F5F5F"/>
                </a:solidFill>
              </a:defRPr>
            </a:lvl1pPr>
          </a:lstStyle>
          <a:p>
            <a:pPr lvl="0"/>
            <a:r>
              <a:rPr lang="en-US" noProof="0" dirty="0" smtClean="0"/>
              <a:t>Click to edit title</a:t>
            </a:r>
          </a:p>
        </p:txBody>
      </p:sp>
      <p:sp>
        <p:nvSpPr>
          <p:cNvPr id="6" name="Slide Number Placeholder 5"/>
          <p:cNvSpPr>
            <a:spLocks noGrp="1"/>
          </p:cNvSpPr>
          <p:nvPr userDrawn="1">
            <p:ph type="sldNum" sz="quarter" idx="12"/>
          </p:nvPr>
        </p:nvSpPr>
        <p:spPr>
          <a:xfrm>
            <a:off x="625765" y="6431247"/>
            <a:ext cx="493952" cy="365125"/>
          </a:xfrm>
        </p:spPr>
        <p:txBody>
          <a:bodyPr/>
          <a:lstStyle/>
          <a:p>
            <a:fld id="{92E846A6-F7B6-4197-891C-D48D34F2C185}" type="slidenum">
              <a:rPr lang="en-US" smtClean="0">
                <a:solidFill>
                  <a:srgbClr val="BABABA"/>
                </a:solidFill>
              </a:rPr>
              <a:pPr/>
              <a:t>‹#›</a:t>
            </a:fld>
            <a:endParaRPr lang="en-US" dirty="0">
              <a:solidFill>
                <a:srgbClr val="BABABA"/>
              </a:solidFill>
            </a:endParaRPr>
          </a:p>
        </p:txBody>
      </p:sp>
    </p:spTree>
    <p:extLst>
      <p:ext uri="{BB962C8B-B14F-4D97-AF65-F5344CB8AC3E}">
        <p14:creationId xmlns:p14="http://schemas.microsoft.com/office/powerpoint/2010/main" val="16810889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4" name="Bildobjekt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63"/>
            <a:ext cx="12192000" cy="3429000"/>
          </a:xfrm>
          <a:prstGeom prst="rect">
            <a:avLst/>
          </a:prstGeom>
        </p:spPr>
      </p:pic>
      <p:sp>
        <p:nvSpPr>
          <p:cNvPr id="2" name="Title 1"/>
          <p:cNvSpPr>
            <a:spLocks noGrp="1"/>
          </p:cNvSpPr>
          <p:nvPr>
            <p:ph type="title" hasCustomPrompt="1"/>
          </p:nvPr>
        </p:nvSpPr>
        <p:spPr>
          <a:xfrm>
            <a:off x="617356" y="3703657"/>
            <a:ext cx="10916361" cy="625344"/>
          </a:xfrm>
        </p:spPr>
        <p:txBody>
          <a:bodyPr>
            <a:normAutofit/>
          </a:bodyPr>
          <a:lstStyle>
            <a:lvl1pPr>
              <a:lnSpc>
                <a:spcPct val="95000"/>
              </a:lnSpc>
              <a:defRPr sz="3600">
                <a:solidFill>
                  <a:schemeClr val="accent1"/>
                </a:solidFill>
              </a:defRPr>
            </a:lvl1pPr>
          </a:lstStyle>
          <a:p>
            <a:r>
              <a:rPr lang="en-US" noProof="0" dirty="0" smtClean="0"/>
              <a:t>Click to edit Master title style</a:t>
            </a:r>
            <a:endParaRPr lang="en-US" noProof="0" dirty="0"/>
          </a:p>
        </p:txBody>
      </p:sp>
      <p:sp>
        <p:nvSpPr>
          <p:cNvPr id="5" name="Slide Number Placeholder 4"/>
          <p:cNvSpPr>
            <a:spLocks noGrp="1"/>
          </p:cNvSpPr>
          <p:nvPr>
            <p:ph type="sldNum" sz="quarter" idx="12"/>
          </p:nvPr>
        </p:nvSpPr>
        <p:spPr>
          <a:xfrm>
            <a:off x="620185" y="6431247"/>
            <a:ext cx="499532" cy="365125"/>
          </a:xfrm>
        </p:spPr>
        <p:txBody>
          <a:bodyPr/>
          <a:lstStyle/>
          <a:p>
            <a:fld id="{92E846A6-F7B6-4197-891C-D48D34F2C185}" type="slidenum">
              <a:rPr lang="en-US" smtClean="0">
                <a:solidFill>
                  <a:srgbClr val="BABABA"/>
                </a:solidFill>
              </a:rPr>
              <a:pPr/>
              <a:t>‹#›</a:t>
            </a:fld>
            <a:endParaRPr lang="en-US" dirty="0">
              <a:solidFill>
                <a:srgbClr val="BABABA"/>
              </a:solidFill>
            </a:endParaRPr>
          </a:p>
        </p:txBody>
      </p:sp>
      <p:sp>
        <p:nvSpPr>
          <p:cNvPr id="8" name="Platshållare för text 7"/>
          <p:cNvSpPr>
            <a:spLocks noGrp="1"/>
          </p:cNvSpPr>
          <p:nvPr>
            <p:ph type="body" sz="quarter" idx="13" hasCustomPrompt="1"/>
          </p:nvPr>
        </p:nvSpPr>
        <p:spPr>
          <a:xfrm>
            <a:off x="627873" y="4284001"/>
            <a:ext cx="10905844" cy="606425"/>
          </a:xfrm>
        </p:spPr>
        <p:txBody>
          <a:bodyPr/>
          <a:lstStyle>
            <a:lvl1pPr marL="0" indent="0">
              <a:buNone/>
              <a:defRPr>
                <a:solidFill>
                  <a:srgbClr val="3F3F3F"/>
                </a:solidFill>
              </a:defRPr>
            </a:lvl1pPr>
            <a:lvl2pPr marL="361950" indent="0">
              <a:buNone/>
              <a:defRPr/>
            </a:lvl2pPr>
            <a:lvl3pPr marL="701675" indent="0">
              <a:buNone/>
              <a:defRPr/>
            </a:lvl3pPr>
            <a:lvl4pPr marL="1041400" indent="0">
              <a:buNone/>
              <a:defRPr/>
            </a:lvl4pPr>
            <a:lvl5pPr marL="1373188" indent="0">
              <a:buNone/>
              <a:defRPr/>
            </a:lvl5pPr>
          </a:lstStyle>
          <a:p>
            <a:pPr lvl="0"/>
            <a:r>
              <a:rPr lang="en-US" noProof="0" dirty="0" smtClean="0"/>
              <a:t>Click to edit Master text styles</a:t>
            </a:r>
          </a:p>
        </p:txBody>
      </p:sp>
    </p:spTree>
    <p:extLst>
      <p:ext uri="{BB962C8B-B14F-4D97-AF65-F5344CB8AC3E}">
        <p14:creationId xmlns:p14="http://schemas.microsoft.com/office/powerpoint/2010/main" val="296928319"/>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4" name="Bildobjekt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sp>
        <p:nvSpPr>
          <p:cNvPr id="2" name="Title 1"/>
          <p:cNvSpPr>
            <a:spLocks noGrp="1"/>
          </p:cNvSpPr>
          <p:nvPr>
            <p:ph type="title" hasCustomPrompt="1"/>
          </p:nvPr>
        </p:nvSpPr>
        <p:spPr>
          <a:xfrm>
            <a:off x="6599936" y="514351"/>
            <a:ext cx="5076064" cy="1948479"/>
          </a:xfrm>
        </p:spPr>
        <p:txBody>
          <a:bodyPr anchor="b" anchorCtr="0">
            <a:normAutofit/>
          </a:bodyPr>
          <a:lstStyle>
            <a:lvl1pPr>
              <a:lnSpc>
                <a:spcPct val="95000"/>
              </a:lnSpc>
              <a:defRPr sz="3600">
                <a:solidFill>
                  <a:schemeClr val="accent1"/>
                </a:solidFill>
              </a:defRPr>
            </a:lvl1pPr>
          </a:lstStyle>
          <a:p>
            <a:r>
              <a:rPr lang="en-US" noProof="0" dirty="0" smtClean="0"/>
              <a:t>Click to edit Master title style</a:t>
            </a:r>
            <a:endParaRPr lang="en-US" noProof="0" dirty="0"/>
          </a:p>
        </p:txBody>
      </p:sp>
      <p:sp>
        <p:nvSpPr>
          <p:cNvPr id="5" name="Slide Number Placeholder 4"/>
          <p:cNvSpPr>
            <a:spLocks noGrp="1"/>
          </p:cNvSpPr>
          <p:nvPr>
            <p:ph type="sldNum" sz="quarter" idx="12"/>
          </p:nvPr>
        </p:nvSpPr>
        <p:spPr>
          <a:xfrm>
            <a:off x="620185" y="6431247"/>
            <a:ext cx="499532" cy="365125"/>
          </a:xfrm>
        </p:spPr>
        <p:txBody>
          <a:bodyPr/>
          <a:lstStyle/>
          <a:p>
            <a:fld id="{92E846A6-F7B6-4197-891C-D48D34F2C185}" type="slidenum">
              <a:rPr lang="en-US" smtClean="0">
                <a:solidFill>
                  <a:srgbClr val="BABABA"/>
                </a:solidFill>
              </a:rPr>
              <a:pPr/>
              <a:t>‹#›</a:t>
            </a:fld>
            <a:endParaRPr lang="en-US" dirty="0">
              <a:solidFill>
                <a:srgbClr val="BABABA"/>
              </a:solidFill>
            </a:endParaRPr>
          </a:p>
        </p:txBody>
      </p:sp>
      <p:sp>
        <p:nvSpPr>
          <p:cNvPr id="8" name="Platshållare för text 7"/>
          <p:cNvSpPr>
            <a:spLocks noGrp="1"/>
          </p:cNvSpPr>
          <p:nvPr>
            <p:ph type="body" sz="quarter" idx="13" hasCustomPrompt="1"/>
          </p:nvPr>
        </p:nvSpPr>
        <p:spPr>
          <a:xfrm>
            <a:off x="6616192" y="2628646"/>
            <a:ext cx="5059808" cy="2735354"/>
          </a:xfrm>
        </p:spPr>
        <p:txBody>
          <a:bodyPr/>
          <a:lstStyle>
            <a:lvl1pPr marL="0" indent="0">
              <a:lnSpc>
                <a:spcPct val="95000"/>
              </a:lnSpc>
              <a:buNone/>
              <a:defRPr>
                <a:solidFill>
                  <a:srgbClr val="3F3F3F"/>
                </a:solidFill>
              </a:defRPr>
            </a:lvl1pPr>
            <a:lvl2pPr marL="361950" indent="0">
              <a:buNone/>
              <a:defRPr/>
            </a:lvl2pPr>
            <a:lvl3pPr marL="701675" indent="0">
              <a:buNone/>
              <a:defRPr/>
            </a:lvl3pPr>
            <a:lvl4pPr marL="1041400" indent="0">
              <a:buNone/>
              <a:defRPr/>
            </a:lvl4pPr>
            <a:lvl5pPr marL="1373188" indent="0">
              <a:buNone/>
              <a:defRPr/>
            </a:lvl5pPr>
          </a:lstStyle>
          <a:p>
            <a:pPr lvl="0"/>
            <a:r>
              <a:rPr lang="en-US" noProof="0" dirty="0" smtClean="0"/>
              <a:t>Click to edit Master text styles</a:t>
            </a:r>
          </a:p>
        </p:txBody>
      </p:sp>
    </p:spTree>
    <p:extLst>
      <p:ext uri="{BB962C8B-B14F-4D97-AF65-F5344CB8AC3E}">
        <p14:creationId xmlns:p14="http://schemas.microsoft.com/office/powerpoint/2010/main" val="2995606171"/>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113888" y="6431247"/>
            <a:ext cx="1750521" cy="365125"/>
          </a:xfrm>
        </p:spPr>
        <p:txBody>
          <a:bodyPr/>
          <a:lstStyle>
            <a:lvl1pPr>
              <a:defRPr>
                <a:latin typeface="+mn-lt"/>
              </a:defRPr>
            </a:lvl1pPr>
          </a:lstStyle>
          <a:p>
            <a:endParaRPr lang="en-US" dirty="0">
              <a:solidFill>
                <a:srgbClr val="BABABA"/>
              </a:solidFill>
            </a:endParaRPr>
          </a:p>
        </p:txBody>
      </p:sp>
      <p:sp>
        <p:nvSpPr>
          <p:cNvPr id="5" name="Footer Placeholder 4"/>
          <p:cNvSpPr>
            <a:spLocks noGrp="1"/>
          </p:cNvSpPr>
          <p:nvPr>
            <p:ph type="ftr" sz="quarter" idx="11"/>
          </p:nvPr>
        </p:nvSpPr>
        <p:spPr/>
        <p:txBody>
          <a:bodyPr/>
          <a:lstStyle>
            <a:lvl1pPr>
              <a:defRPr>
                <a:latin typeface="+mn-lt"/>
              </a:defRPr>
            </a:lvl1pPr>
          </a:lstStyle>
          <a:p>
            <a:endParaRPr lang="en-US" dirty="0">
              <a:solidFill>
                <a:srgbClr val="BABABA"/>
              </a:solidFill>
            </a:endParaRPr>
          </a:p>
        </p:txBody>
      </p:sp>
      <p:sp>
        <p:nvSpPr>
          <p:cNvPr id="6" name="Slide Number Placeholder 5"/>
          <p:cNvSpPr>
            <a:spLocks noGrp="1"/>
          </p:cNvSpPr>
          <p:nvPr>
            <p:ph type="sldNum" sz="quarter" idx="12"/>
          </p:nvPr>
        </p:nvSpPr>
        <p:spPr>
          <a:xfrm>
            <a:off x="620184" y="6435010"/>
            <a:ext cx="500805" cy="365125"/>
          </a:xfrm>
        </p:spPr>
        <p:txBody>
          <a:bodyPr/>
          <a:lstStyle>
            <a:lvl1pPr>
              <a:defRPr>
                <a:latin typeface="+mn-lt"/>
              </a:defRPr>
            </a:lvl1pPr>
          </a:lstStyle>
          <a:p>
            <a:fld id="{92E846A6-F7B6-4197-891C-D48D34F2C185}" type="slidenum">
              <a:rPr lang="en-US" smtClean="0">
                <a:solidFill>
                  <a:srgbClr val="BABABA"/>
                </a:solidFill>
              </a:rPr>
              <a:pPr/>
              <a:t>‹#›</a:t>
            </a:fld>
            <a:endParaRPr lang="en-US" dirty="0">
              <a:solidFill>
                <a:srgbClr val="BABABA"/>
              </a:solidFill>
            </a:endParaRPr>
          </a:p>
        </p:txBody>
      </p:sp>
      <p:sp>
        <p:nvSpPr>
          <p:cNvPr id="7" name="Title Placeholder 1"/>
          <p:cNvSpPr>
            <a:spLocks noGrp="1"/>
          </p:cNvSpPr>
          <p:nvPr>
            <p:ph type="title"/>
          </p:nvPr>
        </p:nvSpPr>
        <p:spPr>
          <a:xfrm>
            <a:off x="617356" y="425060"/>
            <a:ext cx="10916361" cy="888941"/>
          </a:xfrm>
          <a:prstGeom prst="rect">
            <a:avLst/>
          </a:prstGeom>
        </p:spPr>
        <p:txBody>
          <a:bodyPr vert="horz" lIns="91440" tIns="45720" rIns="91440" bIns="45720" rtlCol="0" anchor="t" anchorCtr="0">
            <a:normAutofit/>
          </a:bodyPr>
          <a:lstStyle>
            <a:lvl1pPr>
              <a:defRPr sz="3000">
                <a:solidFill>
                  <a:schemeClr val="accent1"/>
                </a:solidFill>
              </a:defRPr>
            </a:lvl1pPr>
          </a:lstStyle>
          <a:p>
            <a:r>
              <a:rPr lang="en-US" noProof="0" dirty="0" smtClean="0"/>
              <a:t>Click to edit Master title style</a:t>
            </a:r>
            <a:endParaRPr lang="en-US" noProof="0" dirty="0"/>
          </a:p>
        </p:txBody>
      </p:sp>
      <p:sp>
        <p:nvSpPr>
          <p:cNvPr id="10" name="Platshållare för text 9"/>
          <p:cNvSpPr>
            <a:spLocks noGrp="1"/>
          </p:cNvSpPr>
          <p:nvPr>
            <p:ph type="body" sz="quarter" idx="13" hasCustomPrompt="1"/>
          </p:nvPr>
        </p:nvSpPr>
        <p:spPr>
          <a:xfrm>
            <a:off x="616772" y="1371600"/>
            <a:ext cx="10916944" cy="4700588"/>
          </a:xfrm>
        </p:spPr>
        <p:txBody>
          <a:bodyPr/>
          <a:lstStyle>
            <a:lvl1pPr>
              <a:buClr>
                <a:schemeClr val="accent1"/>
              </a:buClr>
              <a:defRPr sz="2200"/>
            </a:lvl1pPr>
            <a:lvl2pPr>
              <a:defRPr sz="1600">
                <a:solidFill>
                  <a:srgbClr val="5F5F5F"/>
                </a:solidFill>
              </a:defRPr>
            </a:lvl2pPr>
            <a:lvl3pPr>
              <a:defRPr sz="1400">
                <a:solidFill>
                  <a:srgbClr val="5F5F5F"/>
                </a:solidFill>
              </a:defRPr>
            </a:lvl3pPr>
          </a:lstStyle>
          <a:p>
            <a:pPr lvl="0"/>
            <a:r>
              <a:rPr lang="en-US" noProof="0" dirty="0" smtClean="0"/>
              <a:t>Click to edit Master text styles </a:t>
            </a:r>
          </a:p>
          <a:p>
            <a:pPr lvl="1"/>
            <a:r>
              <a:rPr lang="en-US" noProof="0" dirty="0" smtClean="0"/>
              <a:t>Second level</a:t>
            </a:r>
          </a:p>
          <a:p>
            <a:pPr lvl="2"/>
            <a:r>
              <a:rPr lang="en-US" noProof="0" dirty="0" smtClean="0"/>
              <a:t>Third level</a:t>
            </a:r>
          </a:p>
        </p:txBody>
      </p:sp>
    </p:spTree>
    <p:extLst>
      <p:ext uri="{BB962C8B-B14F-4D97-AF65-F5344CB8AC3E}">
        <p14:creationId xmlns:p14="http://schemas.microsoft.com/office/powerpoint/2010/main" val="3259957939"/>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Only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noProof="0" dirty="0" smtClean="0"/>
              <a:t>Click to edit Master title style</a:t>
            </a:r>
            <a:endParaRPr lang="en-US" noProof="0" dirty="0"/>
          </a:p>
        </p:txBody>
      </p:sp>
      <p:sp>
        <p:nvSpPr>
          <p:cNvPr id="3" name="Date Placeholder 2"/>
          <p:cNvSpPr>
            <a:spLocks noGrp="1"/>
          </p:cNvSpPr>
          <p:nvPr>
            <p:ph type="dt" sz="half" idx="10"/>
          </p:nvPr>
        </p:nvSpPr>
        <p:spPr>
          <a:xfrm>
            <a:off x="1119716" y="6431247"/>
            <a:ext cx="1748368" cy="365125"/>
          </a:xfrm>
        </p:spPr>
        <p:txBody>
          <a:bodyPr/>
          <a:lstStyle/>
          <a:p>
            <a:endParaRPr lang="en-US" dirty="0">
              <a:solidFill>
                <a:srgbClr val="BABABA"/>
              </a:solidFill>
            </a:endParaRPr>
          </a:p>
        </p:txBody>
      </p:sp>
      <p:sp>
        <p:nvSpPr>
          <p:cNvPr id="4" name="Footer Placeholder 3"/>
          <p:cNvSpPr>
            <a:spLocks noGrp="1"/>
          </p:cNvSpPr>
          <p:nvPr>
            <p:ph type="ftr" sz="quarter" idx="11"/>
          </p:nvPr>
        </p:nvSpPr>
        <p:spPr>
          <a:xfrm>
            <a:off x="2868085" y="6431247"/>
            <a:ext cx="3958791" cy="365125"/>
          </a:xfrm>
        </p:spPr>
        <p:txBody>
          <a:bodyPr/>
          <a:lstStyle/>
          <a:p>
            <a:endParaRPr lang="en-US" dirty="0">
              <a:solidFill>
                <a:srgbClr val="BABABA"/>
              </a:solidFill>
            </a:endParaRPr>
          </a:p>
        </p:txBody>
      </p:sp>
      <p:sp>
        <p:nvSpPr>
          <p:cNvPr id="5" name="Slide Number Placeholder 4"/>
          <p:cNvSpPr>
            <a:spLocks noGrp="1"/>
          </p:cNvSpPr>
          <p:nvPr>
            <p:ph type="sldNum" sz="quarter" idx="12"/>
          </p:nvPr>
        </p:nvSpPr>
        <p:spPr>
          <a:xfrm>
            <a:off x="620185" y="6431247"/>
            <a:ext cx="499532" cy="365125"/>
          </a:xfrm>
        </p:spPr>
        <p:txBody>
          <a:bodyPr/>
          <a:lstStyle/>
          <a:p>
            <a:fld id="{92E846A6-F7B6-4197-891C-D48D34F2C185}" type="slidenum">
              <a:rPr lang="en-US" smtClean="0">
                <a:solidFill>
                  <a:srgbClr val="BABABA"/>
                </a:solidFill>
              </a:rPr>
              <a:pPr/>
              <a:t>‹#›</a:t>
            </a:fld>
            <a:endParaRPr lang="en-US" dirty="0">
              <a:solidFill>
                <a:srgbClr val="BABABA"/>
              </a:solidFill>
            </a:endParaRPr>
          </a:p>
        </p:txBody>
      </p:sp>
    </p:spTree>
    <p:extLst>
      <p:ext uri="{BB962C8B-B14F-4D97-AF65-F5344CB8AC3E}">
        <p14:creationId xmlns:p14="http://schemas.microsoft.com/office/powerpoint/2010/main" val="3291476004"/>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with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902" y="425675"/>
            <a:ext cx="10910716" cy="514039"/>
          </a:xfrm>
        </p:spPr>
        <p:txBody>
          <a:bodyPr/>
          <a:lstStyle>
            <a:lvl1pPr>
              <a:defRPr>
                <a:solidFill>
                  <a:schemeClr val="accent1"/>
                </a:solidFill>
              </a:defRPr>
            </a:lvl1pPr>
          </a:lstStyle>
          <a:p>
            <a:r>
              <a:rPr lang="en-US" noProof="0" dirty="0" smtClean="0"/>
              <a:t>Click to edit Master title style</a:t>
            </a:r>
            <a:endParaRPr lang="en-US" noProof="0" dirty="0"/>
          </a:p>
        </p:txBody>
      </p:sp>
      <p:sp>
        <p:nvSpPr>
          <p:cNvPr id="4" name="Date Placeholder 3"/>
          <p:cNvSpPr>
            <a:spLocks noGrp="1"/>
          </p:cNvSpPr>
          <p:nvPr>
            <p:ph type="dt" sz="half" idx="10"/>
          </p:nvPr>
        </p:nvSpPr>
        <p:spPr/>
        <p:txBody>
          <a:bodyPr/>
          <a:lstStyle/>
          <a:p>
            <a:endParaRPr lang="en-US" dirty="0">
              <a:solidFill>
                <a:srgbClr val="BABABA"/>
              </a:solidFill>
            </a:endParaRPr>
          </a:p>
        </p:txBody>
      </p:sp>
      <p:sp>
        <p:nvSpPr>
          <p:cNvPr id="5" name="Footer Placeholder 4"/>
          <p:cNvSpPr>
            <a:spLocks noGrp="1"/>
          </p:cNvSpPr>
          <p:nvPr>
            <p:ph type="ftr" sz="quarter" idx="11"/>
          </p:nvPr>
        </p:nvSpPr>
        <p:spPr/>
        <p:txBody>
          <a:bodyPr/>
          <a:lstStyle/>
          <a:p>
            <a:endParaRPr lang="en-US" dirty="0">
              <a:solidFill>
                <a:srgbClr val="BABABA"/>
              </a:solidFill>
            </a:endParaRPr>
          </a:p>
        </p:txBody>
      </p:sp>
      <p:sp>
        <p:nvSpPr>
          <p:cNvPr id="6" name="Slide Number Placeholder 5"/>
          <p:cNvSpPr>
            <a:spLocks noGrp="1"/>
          </p:cNvSpPr>
          <p:nvPr>
            <p:ph type="sldNum" sz="quarter" idx="12"/>
          </p:nvPr>
        </p:nvSpPr>
        <p:spPr>
          <a:xfrm>
            <a:off x="625765" y="6431247"/>
            <a:ext cx="491139" cy="365125"/>
          </a:xfrm>
        </p:spPr>
        <p:txBody>
          <a:bodyPr/>
          <a:lstStyle/>
          <a:p>
            <a:fld id="{92E846A6-F7B6-4197-891C-D48D34F2C185}" type="slidenum">
              <a:rPr lang="en-US" smtClean="0">
                <a:solidFill>
                  <a:srgbClr val="BABABA"/>
                </a:solidFill>
              </a:rPr>
              <a:pPr/>
              <a:t>‹#›</a:t>
            </a:fld>
            <a:endParaRPr lang="en-US" dirty="0">
              <a:solidFill>
                <a:srgbClr val="BABABA"/>
              </a:solidFill>
            </a:endParaRPr>
          </a:p>
        </p:txBody>
      </p:sp>
      <p:sp>
        <p:nvSpPr>
          <p:cNvPr id="9" name="Platshållare för text 8"/>
          <p:cNvSpPr>
            <a:spLocks noGrp="1"/>
          </p:cNvSpPr>
          <p:nvPr>
            <p:ph type="body" sz="quarter" idx="14" hasCustomPrompt="1"/>
          </p:nvPr>
        </p:nvSpPr>
        <p:spPr>
          <a:xfrm>
            <a:off x="613902" y="856856"/>
            <a:ext cx="10910716" cy="458018"/>
          </a:xfrm>
        </p:spPr>
        <p:txBody>
          <a:bodyPr>
            <a:noAutofit/>
          </a:bodyPr>
          <a:lstStyle>
            <a:lvl1pPr marL="0" indent="0">
              <a:buNone/>
              <a:defRPr sz="2000" i="1">
                <a:solidFill>
                  <a:schemeClr val="tx2"/>
                </a:solidFill>
              </a:defRPr>
            </a:lvl1pPr>
            <a:lvl2pPr marL="361950" indent="0">
              <a:buNone/>
              <a:defRPr sz="2400" i="1">
                <a:solidFill>
                  <a:schemeClr val="tx2"/>
                </a:solidFill>
              </a:defRPr>
            </a:lvl2pPr>
            <a:lvl3pPr marL="701675" indent="0">
              <a:buNone/>
              <a:defRPr sz="2400" i="1">
                <a:solidFill>
                  <a:schemeClr val="tx2"/>
                </a:solidFill>
              </a:defRPr>
            </a:lvl3pPr>
            <a:lvl4pPr marL="1041400" indent="0">
              <a:buNone/>
              <a:defRPr sz="2400" i="1">
                <a:solidFill>
                  <a:schemeClr val="tx2"/>
                </a:solidFill>
              </a:defRPr>
            </a:lvl4pPr>
            <a:lvl5pPr marL="1373188" indent="0">
              <a:buNone/>
              <a:defRPr sz="2400" i="1">
                <a:solidFill>
                  <a:schemeClr val="tx2"/>
                </a:solidFill>
              </a:defRPr>
            </a:lvl5pPr>
          </a:lstStyle>
          <a:p>
            <a:pPr lvl="0"/>
            <a:r>
              <a:rPr lang="en-US" noProof="0" dirty="0" smtClean="0"/>
              <a:t>Click to edit Master subtitle style</a:t>
            </a:r>
          </a:p>
        </p:txBody>
      </p:sp>
      <p:sp>
        <p:nvSpPr>
          <p:cNvPr id="11" name="Platshållare för text 10"/>
          <p:cNvSpPr>
            <a:spLocks noGrp="1"/>
          </p:cNvSpPr>
          <p:nvPr>
            <p:ph type="body" sz="quarter" idx="15" hasCustomPrompt="1"/>
          </p:nvPr>
        </p:nvSpPr>
        <p:spPr>
          <a:xfrm>
            <a:off x="623001" y="1671638"/>
            <a:ext cx="10910715" cy="4400550"/>
          </a:xfrm>
        </p:spPr>
        <p:txBody>
          <a:bodyPr/>
          <a:lstStyle>
            <a:lvl2pPr>
              <a:defRPr>
                <a:solidFill>
                  <a:srgbClr val="5F5F5F"/>
                </a:solidFill>
              </a:defRPr>
            </a:lvl2pPr>
            <a:lvl3pPr>
              <a:defRPr>
                <a:solidFill>
                  <a:srgbClr val="5F5F5F"/>
                </a:solidFill>
              </a:defRPr>
            </a:lvl3pPr>
          </a:lstStyle>
          <a:p>
            <a:pPr lvl="0"/>
            <a:r>
              <a:rPr lang="en-US" noProof="0" dirty="0" smtClean="0"/>
              <a:t>Click to edit Master text styles</a:t>
            </a:r>
          </a:p>
          <a:p>
            <a:pPr lvl="1"/>
            <a:r>
              <a:rPr lang="en-US" noProof="0" dirty="0" smtClean="0"/>
              <a:t>Second level</a:t>
            </a:r>
          </a:p>
          <a:p>
            <a:pPr lvl="2"/>
            <a:r>
              <a:rPr lang="en-US" noProof="0" dirty="0" smtClean="0"/>
              <a:t>Third level</a:t>
            </a:r>
          </a:p>
        </p:txBody>
      </p:sp>
    </p:spTree>
    <p:extLst>
      <p:ext uri="{BB962C8B-B14F-4D97-AF65-F5344CB8AC3E}">
        <p14:creationId xmlns:p14="http://schemas.microsoft.com/office/powerpoint/2010/main" val="3604480273"/>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Master Dark Green dots">
    <p:bg>
      <p:bgPr>
        <a:solidFill>
          <a:schemeClr val="accent1"/>
        </a:solidFill>
        <a:effectLst/>
      </p:bgPr>
    </p:bg>
    <p:spTree>
      <p:nvGrpSpPr>
        <p:cNvPr id="1" name=""/>
        <p:cNvGrpSpPr/>
        <p:nvPr/>
      </p:nvGrpSpPr>
      <p:grpSpPr>
        <a:xfrm>
          <a:off x="0" y="0"/>
          <a:ext cx="0" cy="0"/>
          <a:chOff x="0" y="0"/>
          <a:chExt cx="0" cy="0"/>
        </a:xfrm>
      </p:grpSpPr>
      <p:grpSp>
        <p:nvGrpSpPr>
          <p:cNvPr id="13" name="Grupp 12"/>
          <p:cNvGrpSpPr/>
          <p:nvPr userDrawn="1"/>
        </p:nvGrpSpPr>
        <p:grpSpPr>
          <a:xfrm>
            <a:off x="0" y="3426"/>
            <a:ext cx="12192000" cy="6851149"/>
            <a:chOff x="0" y="3425"/>
            <a:chExt cx="9144000" cy="6851149"/>
          </a:xfrm>
        </p:grpSpPr>
        <p:pic>
          <p:nvPicPr>
            <p:cNvPr id="12" name="Bildobjekt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425"/>
              <a:ext cx="9144000" cy="6851149"/>
            </a:xfrm>
            <a:prstGeom prst="rect">
              <a:avLst/>
            </a:prstGeom>
          </p:spPr>
        </p:pic>
        <p:pic>
          <p:nvPicPr>
            <p:cNvPr id="10" name="Bildobjekt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1304" y="688428"/>
              <a:ext cx="4271596" cy="736912"/>
            </a:xfrm>
            <a:prstGeom prst="rect">
              <a:avLst/>
            </a:prstGeom>
          </p:spPr>
        </p:pic>
      </p:grpSp>
      <p:sp>
        <p:nvSpPr>
          <p:cNvPr id="2" name="Title 1"/>
          <p:cNvSpPr>
            <a:spLocks noGrp="1"/>
          </p:cNvSpPr>
          <p:nvPr userDrawn="1">
            <p:ph type="ctrTitle" hasCustomPrompt="1"/>
          </p:nvPr>
        </p:nvSpPr>
        <p:spPr>
          <a:xfrm>
            <a:off x="623766" y="1902305"/>
            <a:ext cx="8603255" cy="1382680"/>
          </a:xfrm>
        </p:spPr>
        <p:txBody>
          <a:bodyPr anchor="b" anchorCtr="0">
            <a:normAutofit/>
          </a:bodyPr>
          <a:lstStyle>
            <a:lvl1pPr algn="l">
              <a:lnSpc>
                <a:spcPct val="95000"/>
              </a:lnSpc>
              <a:defRPr sz="3600">
                <a:solidFill>
                  <a:schemeClr val="bg1"/>
                </a:solidFill>
                <a:effectLst/>
              </a:defRPr>
            </a:lvl1pPr>
          </a:lstStyle>
          <a:p>
            <a:r>
              <a:rPr lang="en-US" noProof="0" dirty="0" smtClean="0"/>
              <a:t>Click to edit Master title style</a:t>
            </a:r>
            <a:endParaRPr lang="en-US" noProof="0" dirty="0"/>
          </a:p>
        </p:txBody>
      </p:sp>
      <p:sp>
        <p:nvSpPr>
          <p:cNvPr id="3" name="Subtitle 2"/>
          <p:cNvSpPr>
            <a:spLocks noGrp="1"/>
          </p:cNvSpPr>
          <p:nvPr userDrawn="1">
            <p:ph type="subTitle" idx="1" hasCustomPrompt="1"/>
          </p:nvPr>
        </p:nvSpPr>
        <p:spPr>
          <a:xfrm>
            <a:off x="674037" y="3537012"/>
            <a:ext cx="7076819" cy="475034"/>
          </a:xfrm>
        </p:spPr>
        <p:txBody>
          <a:bodyPr anchor="b" anchorCtr="0">
            <a:normAutofit/>
          </a:bodyPr>
          <a:lstStyle>
            <a:lvl1pPr marL="0" indent="0" algn="l">
              <a:spcBef>
                <a:spcPts val="0"/>
              </a:spcBef>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noProof="0" dirty="0" smtClean="0"/>
              <a:t>Click to edit name</a:t>
            </a:r>
          </a:p>
        </p:txBody>
      </p:sp>
      <p:sp>
        <p:nvSpPr>
          <p:cNvPr id="8" name="Platshållare för text 7"/>
          <p:cNvSpPr>
            <a:spLocks noGrp="1"/>
          </p:cNvSpPr>
          <p:nvPr userDrawn="1">
            <p:ph type="body" sz="quarter" idx="13" hasCustomPrompt="1"/>
          </p:nvPr>
        </p:nvSpPr>
        <p:spPr>
          <a:xfrm>
            <a:off x="674037" y="3971944"/>
            <a:ext cx="7076819" cy="367233"/>
          </a:xfrm>
        </p:spPr>
        <p:txBody>
          <a:bodyPr anchor="t" anchorCtr="0">
            <a:noAutofit/>
          </a:bodyPr>
          <a:lstStyle>
            <a:lvl1pPr marL="0" indent="0" algn="l">
              <a:buFontTx/>
              <a:buNone/>
              <a:defRPr sz="1600" i="1">
                <a:solidFill>
                  <a:schemeClr val="bg1">
                    <a:lumMod val="85000"/>
                  </a:schemeClr>
                </a:solidFill>
              </a:defRPr>
            </a:lvl1pPr>
          </a:lstStyle>
          <a:p>
            <a:pPr lvl="0"/>
            <a:r>
              <a:rPr lang="en-US" noProof="0" dirty="0" smtClean="0"/>
              <a:t>Click to edit title</a:t>
            </a:r>
          </a:p>
        </p:txBody>
      </p:sp>
      <p:sp>
        <p:nvSpPr>
          <p:cNvPr id="6" name="Slide Number Placeholder 5"/>
          <p:cNvSpPr>
            <a:spLocks noGrp="1"/>
          </p:cNvSpPr>
          <p:nvPr userDrawn="1">
            <p:ph type="sldNum" sz="quarter" idx="12"/>
          </p:nvPr>
        </p:nvSpPr>
        <p:spPr/>
        <p:txBody>
          <a:bodyPr/>
          <a:lstStyle/>
          <a:p>
            <a:fld id="{92E846A6-F7B6-4197-891C-D48D34F2C185}" type="slidenum">
              <a:rPr lang="en-US" smtClean="0">
                <a:solidFill>
                  <a:srgbClr val="BABABA"/>
                </a:solidFill>
              </a:rPr>
              <a:pPr/>
              <a:t>‹#›</a:t>
            </a:fld>
            <a:endParaRPr lang="en-US" dirty="0">
              <a:solidFill>
                <a:srgbClr val="BABABA"/>
              </a:solidFill>
            </a:endParaRPr>
          </a:p>
        </p:txBody>
      </p:sp>
    </p:spTree>
    <p:extLst>
      <p:ext uri="{BB962C8B-B14F-4D97-AF65-F5344CB8AC3E}">
        <p14:creationId xmlns:p14="http://schemas.microsoft.com/office/powerpoint/2010/main" val="337424042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pieces of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1"/>
                </a:solidFill>
              </a:defRPr>
            </a:lvl1pPr>
          </a:lstStyle>
          <a:p>
            <a:r>
              <a:rPr lang="en-US" noProof="0" dirty="0" smtClean="0"/>
              <a:t>Click to edit Master title style</a:t>
            </a:r>
            <a:endParaRPr lang="en-US" noProof="0" dirty="0"/>
          </a:p>
        </p:txBody>
      </p:sp>
      <p:sp>
        <p:nvSpPr>
          <p:cNvPr id="3" name="Content Placeholder 2"/>
          <p:cNvSpPr>
            <a:spLocks noGrp="1"/>
          </p:cNvSpPr>
          <p:nvPr>
            <p:ph sz="half" idx="1" hasCustomPrompt="1"/>
          </p:nvPr>
        </p:nvSpPr>
        <p:spPr>
          <a:xfrm>
            <a:off x="617729" y="1375576"/>
            <a:ext cx="5354200" cy="4696612"/>
          </a:xfrm>
        </p:spPr>
        <p:txBody>
          <a:bodyPr/>
          <a:lstStyle>
            <a:lvl1pPr>
              <a:defRPr sz="2200"/>
            </a:lvl1pPr>
            <a:lvl2pPr marL="547688" indent="-228600">
              <a:defRPr sz="1800">
                <a:solidFill>
                  <a:srgbClr val="5F5F5F"/>
                </a:solidFill>
              </a:defRPr>
            </a:lvl2pPr>
          </a:lstStyle>
          <a:p>
            <a:pPr lvl="0"/>
            <a:r>
              <a:rPr lang="en-US" noProof="0" dirty="0" smtClean="0"/>
              <a:t>Click to edit Master text styles</a:t>
            </a:r>
          </a:p>
          <a:p>
            <a:pPr lvl="1"/>
            <a:r>
              <a:rPr lang="en-US" noProof="0" dirty="0" smtClean="0"/>
              <a:t>Second level</a:t>
            </a:r>
          </a:p>
        </p:txBody>
      </p:sp>
      <p:sp>
        <p:nvSpPr>
          <p:cNvPr id="4" name="Content Placeholder 3"/>
          <p:cNvSpPr>
            <a:spLocks noGrp="1"/>
          </p:cNvSpPr>
          <p:nvPr>
            <p:ph sz="half" idx="2" hasCustomPrompt="1"/>
          </p:nvPr>
        </p:nvSpPr>
        <p:spPr>
          <a:xfrm>
            <a:off x="6194321" y="1375576"/>
            <a:ext cx="5339828" cy="4696612"/>
          </a:xfrm>
        </p:spPr>
        <p:txBody>
          <a:bodyPr/>
          <a:lstStyle>
            <a:lvl1pPr>
              <a:defRPr sz="2200"/>
            </a:lvl1pPr>
            <a:lvl2pPr marL="555625" indent="-228600">
              <a:defRPr sz="1800">
                <a:solidFill>
                  <a:srgbClr val="5F5F5F"/>
                </a:solidFill>
              </a:defRPr>
            </a:lvl2pPr>
          </a:lstStyle>
          <a:p>
            <a:pPr lvl="0"/>
            <a:r>
              <a:rPr lang="en-US" noProof="0" dirty="0" smtClean="0"/>
              <a:t>Click to edit Master text styles</a:t>
            </a:r>
          </a:p>
          <a:p>
            <a:pPr lvl="1"/>
            <a:r>
              <a:rPr lang="en-US" noProof="0" dirty="0" smtClean="0"/>
              <a:t>Second level</a:t>
            </a:r>
          </a:p>
        </p:txBody>
      </p:sp>
      <p:sp>
        <p:nvSpPr>
          <p:cNvPr id="5" name="Date Placeholder 4"/>
          <p:cNvSpPr>
            <a:spLocks noGrp="1"/>
          </p:cNvSpPr>
          <p:nvPr>
            <p:ph type="dt" sz="half" idx="10"/>
          </p:nvPr>
        </p:nvSpPr>
        <p:spPr/>
        <p:txBody>
          <a:bodyPr/>
          <a:lstStyle/>
          <a:p>
            <a:endParaRPr lang="en-US" dirty="0">
              <a:solidFill>
                <a:srgbClr val="BABABA"/>
              </a:solidFill>
            </a:endParaRPr>
          </a:p>
        </p:txBody>
      </p:sp>
      <p:sp>
        <p:nvSpPr>
          <p:cNvPr id="6" name="Footer Placeholder 5"/>
          <p:cNvSpPr>
            <a:spLocks noGrp="1"/>
          </p:cNvSpPr>
          <p:nvPr>
            <p:ph type="ftr" sz="quarter" idx="11"/>
          </p:nvPr>
        </p:nvSpPr>
        <p:spPr/>
        <p:txBody>
          <a:bodyPr/>
          <a:lstStyle/>
          <a:p>
            <a:endParaRPr lang="en-US" dirty="0">
              <a:solidFill>
                <a:srgbClr val="BABABA"/>
              </a:solidFill>
            </a:endParaRPr>
          </a:p>
        </p:txBody>
      </p:sp>
      <p:sp>
        <p:nvSpPr>
          <p:cNvPr id="7" name="Slide Number Placeholder 6"/>
          <p:cNvSpPr>
            <a:spLocks noGrp="1"/>
          </p:cNvSpPr>
          <p:nvPr>
            <p:ph type="sldNum" sz="quarter" idx="12"/>
          </p:nvPr>
        </p:nvSpPr>
        <p:spPr/>
        <p:txBody>
          <a:bodyPr/>
          <a:lstStyle/>
          <a:p>
            <a:fld id="{92E846A6-F7B6-4197-891C-D48D34F2C185}" type="slidenum">
              <a:rPr lang="en-US" smtClean="0">
                <a:solidFill>
                  <a:srgbClr val="BABABA"/>
                </a:solidFill>
              </a:rPr>
              <a:pPr/>
              <a:t>‹#›</a:t>
            </a:fld>
            <a:endParaRPr lang="en-US" dirty="0">
              <a:solidFill>
                <a:srgbClr val="BABABA"/>
              </a:solidFill>
            </a:endParaRPr>
          </a:p>
        </p:txBody>
      </p:sp>
    </p:spTree>
    <p:extLst>
      <p:ext uri="{BB962C8B-B14F-4D97-AF65-F5344CB8AC3E}">
        <p14:creationId xmlns:p14="http://schemas.microsoft.com/office/powerpoint/2010/main" val="386196755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and graph">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1"/>
                </a:solidFill>
              </a:defRPr>
            </a:lvl1pPr>
          </a:lstStyle>
          <a:p>
            <a:r>
              <a:rPr lang="en-US" noProof="0" dirty="0" smtClean="0"/>
              <a:t>Click to edit Master title style</a:t>
            </a:r>
            <a:endParaRPr lang="en-US" noProof="0" dirty="0"/>
          </a:p>
        </p:txBody>
      </p:sp>
      <p:sp>
        <p:nvSpPr>
          <p:cNvPr id="4" name="Content Placeholder 3"/>
          <p:cNvSpPr>
            <a:spLocks noGrp="1"/>
          </p:cNvSpPr>
          <p:nvPr>
            <p:ph sz="half" idx="2" hasCustomPrompt="1"/>
          </p:nvPr>
        </p:nvSpPr>
        <p:spPr>
          <a:xfrm>
            <a:off x="617729" y="1375594"/>
            <a:ext cx="5345868" cy="4696585"/>
          </a:xfrm>
        </p:spPr>
        <p:txBody>
          <a:bodyPr/>
          <a:lstStyle>
            <a:lvl1pPr>
              <a:defRPr sz="2200"/>
            </a:lvl1pPr>
            <a:lvl2pPr marL="547688" indent="-228600">
              <a:defRPr sz="1800"/>
            </a:lvl2pPr>
          </a:lstStyle>
          <a:p>
            <a:pPr lvl="0"/>
            <a:r>
              <a:rPr lang="en-US" noProof="0" dirty="0" smtClean="0"/>
              <a:t>Click to edit Master text styles</a:t>
            </a:r>
          </a:p>
          <a:p>
            <a:pPr lvl="1"/>
            <a:r>
              <a:rPr lang="en-US" noProof="0" dirty="0" smtClean="0"/>
              <a:t>Second level</a:t>
            </a:r>
          </a:p>
        </p:txBody>
      </p:sp>
      <p:sp>
        <p:nvSpPr>
          <p:cNvPr id="5" name="Date Placeholder 4"/>
          <p:cNvSpPr>
            <a:spLocks noGrp="1"/>
          </p:cNvSpPr>
          <p:nvPr>
            <p:ph type="dt" sz="half" idx="10"/>
          </p:nvPr>
        </p:nvSpPr>
        <p:spPr/>
        <p:txBody>
          <a:bodyPr/>
          <a:lstStyle/>
          <a:p>
            <a:endParaRPr lang="en-US" dirty="0">
              <a:solidFill>
                <a:srgbClr val="BABABA"/>
              </a:solidFill>
            </a:endParaRPr>
          </a:p>
        </p:txBody>
      </p:sp>
      <p:sp>
        <p:nvSpPr>
          <p:cNvPr id="6" name="Footer Placeholder 5"/>
          <p:cNvSpPr>
            <a:spLocks noGrp="1"/>
          </p:cNvSpPr>
          <p:nvPr>
            <p:ph type="ftr" sz="quarter" idx="11"/>
          </p:nvPr>
        </p:nvSpPr>
        <p:spPr/>
        <p:txBody>
          <a:bodyPr/>
          <a:lstStyle/>
          <a:p>
            <a:endParaRPr lang="en-US" dirty="0">
              <a:solidFill>
                <a:srgbClr val="BABABA"/>
              </a:solidFill>
            </a:endParaRPr>
          </a:p>
        </p:txBody>
      </p:sp>
      <p:sp>
        <p:nvSpPr>
          <p:cNvPr id="7" name="Slide Number Placeholder 6"/>
          <p:cNvSpPr>
            <a:spLocks noGrp="1"/>
          </p:cNvSpPr>
          <p:nvPr>
            <p:ph type="sldNum" sz="quarter" idx="12"/>
          </p:nvPr>
        </p:nvSpPr>
        <p:spPr/>
        <p:txBody>
          <a:bodyPr/>
          <a:lstStyle/>
          <a:p>
            <a:fld id="{92E846A6-F7B6-4197-891C-D48D34F2C185}" type="slidenum">
              <a:rPr lang="en-US" smtClean="0">
                <a:solidFill>
                  <a:srgbClr val="BABABA"/>
                </a:solidFill>
              </a:rPr>
              <a:pPr/>
              <a:t>‹#›</a:t>
            </a:fld>
            <a:endParaRPr lang="en-US" dirty="0">
              <a:solidFill>
                <a:srgbClr val="BABABA"/>
              </a:solidFill>
            </a:endParaRPr>
          </a:p>
        </p:txBody>
      </p:sp>
      <p:sp>
        <p:nvSpPr>
          <p:cNvPr id="8" name="Platshållare för diagram 7"/>
          <p:cNvSpPr>
            <a:spLocks noGrp="1"/>
          </p:cNvSpPr>
          <p:nvPr>
            <p:ph type="chart" sz="quarter" idx="13" hasCustomPrompt="1"/>
          </p:nvPr>
        </p:nvSpPr>
        <p:spPr>
          <a:xfrm>
            <a:off x="6144007" y="1375424"/>
            <a:ext cx="5389183" cy="4696764"/>
          </a:xfrm>
        </p:spPr>
        <p:txBody>
          <a:bodyPr/>
          <a:lstStyle>
            <a:lvl1pPr>
              <a:defRPr/>
            </a:lvl1pPr>
          </a:lstStyle>
          <a:p>
            <a:r>
              <a:rPr lang="en-US" noProof="0" dirty="0" smtClean="0"/>
              <a:t>Click to edit graph</a:t>
            </a:r>
            <a:endParaRPr lang="en-US" noProof="0" dirty="0"/>
          </a:p>
        </p:txBody>
      </p:sp>
    </p:spTree>
    <p:extLst>
      <p:ext uri="{BB962C8B-B14F-4D97-AF65-F5344CB8AC3E}">
        <p14:creationId xmlns:p14="http://schemas.microsoft.com/office/powerpoint/2010/main" val="223199534"/>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aph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1"/>
                </a:solidFill>
              </a:defRPr>
            </a:lvl1pPr>
          </a:lstStyle>
          <a:p>
            <a:r>
              <a:rPr lang="en-US" noProof="0" dirty="0" smtClean="0"/>
              <a:t>Click to edit Master title style</a:t>
            </a:r>
            <a:endParaRPr lang="en-US" noProof="0" dirty="0"/>
          </a:p>
        </p:txBody>
      </p:sp>
      <p:sp>
        <p:nvSpPr>
          <p:cNvPr id="4" name="Content Placeholder 3"/>
          <p:cNvSpPr>
            <a:spLocks noGrp="1"/>
          </p:cNvSpPr>
          <p:nvPr>
            <p:ph sz="half" idx="2" hasCustomPrompt="1"/>
          </p:nvPr>
        </p:nvSpPr>
        <p:spPr>
          <a:xfrm>
            <a:off x="6384034" y="1373288"/>
            <a:ext cx="5149156" cy="4698379"/>
          </a:xfrm>
        </p:spPr>
        <p:txBody>
          <a:bodyPr/>
          <a:lstStyle>
            <a:lvl1pPr>
              <a:defRPr sz="2200"/>
            </a:lvl1pPr>
            <a:lvl2pPr>
              <a:defRPr sz="1600"/>
            </a:lvl2pPr>
          </a:lstStyle>
          <a:p>
            <a:pPr lvl="0"/>
            <a:r>
              <a:rPr lang="en-US" noProof="0" dirty="0" smtClean="0"/>
              <a:t>Click to edit Master text styles</a:t>
            </a:r>
          </a:p>
          <a:p>
            <a:pPr lvl="1"/>
            <a:r>
              <a:rPr lang="en-US" noProof="0" dirty="0" smtClean="0"/>
              <a:t>Second level</a:t>
            </a:r>
          </a:p>
        </p:txBody>
      </p:sp>
      <p:sp>
        <p:nvSpPr>
          <p:cNvPr id="5" name="Date Placeholder 4"/>
          <p:cNvSpPr>
            <a:spLocks noGrp="1"/>
          </p:cNvSpPr>
          <p:nvPr>
            <p:ph type="dt" sz="half" idx="10"/>
          </p:nvPr>
        </p:nvSpPr>
        <p:spPr/>
        <p:txBody>
          <a:bodyPr/>
          <a:lstStyle/>
          <a:p>
            <a:endParaRPr lang="en-US" dirty="0">
              <a:solidFill>
                <a:srgbClr val="BABABA"/>
              </a:solidFill>
            </a:endParaRPr>
          </a:p>
        </p:txBody>
      </p:sp>
      <p:sp>
        <p:nvSpPr>
          <p:cNvPr id="6" name="Footer Placeholder 5"/>
          <p:cNvSpPr>
            <a:spLocks noGrp="1"/>
          </p:cNvSpPr>
          <p:nvPr>
            <p:ph type="ftr" sz="quarter" idx="11"/>
          </p:nvPr>
        </p:nvSpPr>
        <p:spPr/>
        <p:txBody>
          <a:bodyPr/>
          <a:lstStyle/>
          <a:p>
            <a:endParaRPr lang="en-US" dirty="0">
              <a:solidFill>
                <a:srgbClr val="BABABA"/>
              </a:solidFill>
            </a:endParaRPr>
          </a:p>
        </p:txBody>
      </p:sp>
      <p:sp>
        <p:nvSpPr>
          <p:cNvPr id="7" name="Slide Number Placeholder 6"/>
          <p:cNvSpPr>
            <a:spLocks noGrp="1"/>
          </p:cNvSpPr>
          <p:nvPr>
            <p:ph type="sldNum" sz="quarter" idx="12"/>
          </p:nvPr>
        </p:nvSpPr>
        <p:spPr/>
        <p:txBody>
          <a:bodyPr/>
          <a:lstStyle/>
          <a:p>
            <a:fld id="{92E846A6-F7B6-4197-891C-D48D34F2C185}" type="slidenum">
              <a:rPr lang="en-US" smtClean="0">
                <a:solidFill>
                  <a:srgbClr val="BABABA"/>
                </a:solidFill>
              </a:rPr>
              <a:pPr/>
              <a:t>‹#›</a:t>
            </a:fld>
            <a:endParaRPr lang="en-US" dirty="0">
              <a:solidFill>
                <a:srgbClr val="BABABA"/>
              </a:solidFill>
            </a:endParaRPr>
          </a:p>
        </p:txBody>
      </p:sp>
      <p:sp>
        <p:nvSpPr>
          <p:cNvPr id="8" name="Platshållare för diagram 7"/>
          <p:cNvSpPr>
            <a:spLocks noGrp="1"/>
          </p:cNvSpPr>
          <p:nvPr>
            <p:ph type="chart" sz="quarter" idx="13" hasCustomPrompt="1"/>
          </p:nvPr>
        </p:nvSpPr>
        <p:spPr>
          <a:xfrm>
            <a:off x="625766" y="1373630"/>
            <a:ext cx="5686260" cy="4698558"/>
          </a:xfrm>
        </p:spPr>
        <p:txBody>
          <a:bodyPr/>
          <a:lstStyle>
            <a:lvl1pPr>
              <a:defRPr/>
            </a:lvl1pPr>
          </a:lstStyle>
          <a:p>
            <a:r>
              <a:rPr lang="en-US" noProof="0" dirty="0" smtClean="0"/>
              <a:t>Click to edit graph</a:t>
            </a:r>
            <a:endParaRPr lang="en-US" noProof="0" dirty="0"/>
          </a:p>
        </p:txBody>
      </p:sp>
    </p:spTree>
    <p:extLst>
      <p:ext uri="{BB962C8B-B14F-4D97-AF65-F5344CB8AC3E}">
        <p14:creationId xmlns:p14="http://schemas.microsoft.com/office/powerpoint/2010/main" val="410335803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001" y="433644"/>
            <a:ext cx="10910716" cy="867394"/>
          </a:xfrm>
        </p:spPr>
        <p:txBody>
          <a:bodyPr/>
          <a:lstStyle>
            <a:lvl1pPr>
              <a:defRPr>
                <a:solidFill>
                  <a:schemeClr val="accent1"/>
                </a:solidFill>
              </a:defRPr>
            </a:lvl1pPr>
          </a:lstStyle>
          <a:p>
            <a:r>
              <a:rPr lang="en-US" noProof="0" dirty="0" smtClean="0"/>
              <a:t>Click to edit Master title style</a:t>
            </a:r>
            <a:endParaRPr lang="en-US" noProof="0" dirty="0"/>
          </a:p>
        </p:txBody>
      </p:sp>
      <p:sp>
        <p:nvSpPr>
          <p:cNvPr id="3" name="Text Placeholder 2"/>
          <p:cNvSpPr>
            <a:spLocks noGrp="1"/>
          </p:cNvSpPr>
          <p:nvPr>
            <p:ph type="body" idx="1" hasCustomPrompt="1"/>
          </p:nvPr>
        </p:nvSpPr>
        <p:spPr>
          <a:xfrm>
            <a:off x="654748" y="1186144"/>
            <a:ext cx="5402931" cy="599672"/>
          </a:xfrm>
        </p:spPr>
        <p:txBody>
          <a:bodyPr anchor="b">
            <a:noAutofit/>
          </a:bodyPr>
          <a:lstStyle>
            <a:lvl1pPr marL="0" indent="0">
              <a:lnSpc>
                <a:spcPct val="95000"/>
              </a:lnSpc>
              <a:spcBef>
                <a:spcPts val="0"/>
              </a:spcBef>
              <a:spcAft>
                <a:spcPts val="0"/>
              </a:spcAft>
              <a:buNone/>
              <a:defRPr sz="22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smtClean="0"/>
              <a:t>Click to edit Master text styles</a:t>
            </a:r>
          </a:p>
        </p:txBody>
      </p:sp>
      <p:sp>
        <p:nvSpPr>
          <p:cNvPr id="4" name="Content Placeholder 3"/>
          <p:cNvSpPr>
            <a:spLocks noGrp="1"/>
          </p:cNvSpPr>
          <p:nvPr>
            <p:ph sz="half" idx="2" hasCustomPrompt="1"/>
          </p:nvPr>
        </p:nvSpPr>
        <p:spPr>
          <a:xfrm>
            <a:off x="636551" y="1888498"/>
            <a:ext cx="5402931" cy="4183690"/>
          </a:xfrm>
        </p:spPr>
        <p:txBody>
          <a:bodyPr/>
          <a:lstStyle>
            <a:lvl1pPr>
              <a:defRPr sz="2000"/>
            </a:lvl1pPr>
            <a:lvl2pPr>
              <a:defRPr sz="1600">
                <a:solidFill>
                  <a:srgbClr val="5F5F5F"/>
                </a:solidFill>
              </a:defRPr>
            </a:lvl2pPr>
          </a:lstStyle>
          <a:p>
            <a:pPr lvl="0"/>
            <a:r>
              <a:rPr lang="en-US" noProof="0" dirty="0" smtClean="0"/>
              <a:t>Click to edit Master text styles</a:t>
            </a:r>
          </a:p>
          <a:p>
            <a:pPr lvl="1"/>
            <a:r>
              <a:rPr lang="en-US" noProof="0" dirty="0" smtClean="0"/>
              <a:t>Second level</a:t>
            </a:r>
          </a:p>
        </p:txBody>
      </p:sp>
      <p:sp>
        <p:nvSpPr>
          <p:cNvPr id="5" name="Text Placeholder 4"/>
          <p:cNvSpPr>
            <a:spLocks noGrp="1"/>
          </p:cNvSpPr>
          <p:nvPr>
            <p:ph type="body" sz="quarter" idx="3" hasCustomPrompt="1"/>
          </p:nvPr>
        </p:nvSpPr>
        <p:spPr>
          <a:xfrm>
            <a:off x="6147399" y="1187896"/>
            <a:ext cx="5383624" cy="599672"/>
          </a:xfrm>
        </p:spPr>
        <p:txBody>
          <a:bodyPr anchor="b">
            <a:noAutofit/>
          </a:bodyPr>
          <a:lstStyle>
            <a:lvl1pPr marL="0" indent="0">
              <a:lnSpc>
                <a:spcPct val="95000"/>
              </a:lnSpc>
              <a:spcBef>
                <a:spcPts val="0"/>
              </a:spcBef>
              <a:spcAft>
                <a:spcPts val="0"/>
              </a:spcAft>
              <a:buNone/>
              <a:defRPr sz="22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smtClean="0"/>
              <a:t>Click to edit Master text styles</a:t>
            </a:r>
          </a:p>
        </p:txBody>
      </p:sp>
      <p:sp>
        <p:nvSpPr>
          <p:cNvPr id="6" name="Content Placeholder 5"/>
          <p:cNvSpPr>
            <a:spLocks noGrp="1"/>
          </p:cNvSpPr>
          <p:nvPr>
            <p:ph sz="quarter" idx="4" hasCustomPrompt="1"/>
          </p:nvPr>
        </p:nvSpPr>
        <p:spPr>
          <a:xfrm>
            <a:off x="6147399" y="1888498"/>
            <a:ext cx="5383624" cy="4183690"/>
          </a:xfrm>
        </p:spPr>
        <p:txBody>
          <a:bodyPr/>
          <a:lstStyle>
            <a:lvl1pPr>
              <a:defRPr sz="2000"/>
            </a:lvl1pPr>
            <a:lvl2pPr>
              <a:defRPr sz="1600"/>
            </a:lvl2pPr>
          </a:lstStyle>
          <a:p>
            <a:pPr lvl="0"/>
            <a:r>
              <a:rPr lang="en-US" noProof="0" dirty="0" smtClean="0"/>
              <a:t>Click to edit Master text styles</a:t>
            </a:r>
          </a:p>
          <a:p>
            <a:pPr lvl="1"/>
            <a:r>
              <a:rPr lang="en-US" noProof="0" dirty="0" smtClean="0"/>
              <a:t>Second level</a:t>
            </a:r>
          </a:p>
        </p:txBody>
      </p:sp>
      <p:sp>
        <p:nvSpPr>
          <p:cNvPr id="7" name="Date Placeholder 6"/>
          <p:cNvSpPr>
            <a:spLocks noGrp="1"/>
          </p:cNvSpPr>
          <p:nvPr>
            <p:ph type="dt" sz="half" idx="10"/>
          </p:nvPr>
        </p:nvSpPr>
        <p:spPr/>
        <p:txBody>
          <a:bodyPr/>
          <a:lstStyle/>
          <a:p>
            <a:endParaRPr lang="en-US" dirty="0">
              <a:solidFill>
                <a:srgbClr val="BABABA"/>
              </a:solidFill>
            </a:endParaRPr>
          </a:p>
        </p:txBody>
      </p:sp>
      <p:sp>
        <p:nvSpPr>
          <p:cNvPr id="8" name="Footer Placeholder 7"/>
          <p:cNvSpPr>
            <a:spLocks noGrp="1"/>
          </p:cNvSpPr>
          <p:nvPr>
            <p:ph type="ftr" sz="quarter" idx="11"/>
          </p:nvPr>
        </p:nvSpPr>
        <p:spPr/>
        <p:txBody>
          <a:bodyPr/>
          <a:lstStyle/>
          <a:p>
            <a:endParaRPr lang="en-US" dirty="0">
              <a:solidFill>
                <a:srgbClr val="BABABA"/>
              </a:solidFill>
            </a:endParaRPr>
          </a:p>
        </p:txBody>
      </p:sp>
      <p:sp>
        <p:nvSpPr>
          <p:cNvPr id="9" name="Slide Number Placeholder 8"/>
          <p:cNvSpPr>
            <a:spLocks noGrp="1"/>
          </p:cNvSpPr>
          <p:nvPr>
            <p:ph type="sldNum" sz="quarter" idx="12"/>
          </p:nvPr>
        </p:nvSpPr>
        <p:spPr/>
        <p:txBody>
          <a:bodyPr/>
          <a:lstStyle/>
          <a:p>
            <a:fld id="{92E846A6-F7B6-4197-891C-D48D34F2C185}" type="slidenum">
              <a:rPr lang="en-US" smtClean="0">
                <a:solidFill>
                  <a:srgbClr val="BABABA"/>
                </a:solidFill>
              </a:rPr>
              <a:pPr/>
              <a:t>‹#›</a:t>
            </a:fld>
            <a:endParaRPr lang="en-US" dirty="0">
              <a:solidFill>
                <a:srgbClr val="BABABA"/>
              </a:solidFill>
            </a:endParaRPr>
          </a:p>
        </p:txBody>
      </p:sp>
    </p:spTree>
    <p:extLst>
      <p:ext uri="{BB962C8B-B14F-4D97-AF65-F5344CB8AC3E}">
        <p14:creationId xmlns:p14="http://schemas.microsoft.com/office/powerpoint/2010/main" val="330849199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ich text with subtitle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2101" y="426499"/>
            <a:ext cx="10905703" cy="437502"/>
          </a:xfrm>
        </p:spPr>
        <p:txBody>
          <a:bodyPr>
            <a:noAutofit/>
          </a:bodyPr>
          <a:lstStyle>
            <a:lvl1pPr>
              <a:defRPr sz="3000">
                <a:solidFill>
                  <a:schemeClr val="accent1"/>
                </a:solidFill>
              </a:defRPr>
            </a:lvl1pPr>
          </a:lstStyle>
          <a:p>
            <a:r>
              <a:rPr lang="en-US" noProof="0" dirty="0" smtClean="0"/>
              <a:t>Click to edit Master title style</a:t>
            </a:r>
            <a:endParaRPr lang="en-US" noProof="0" dirty="0"/>
          </a:p>
        </p:txBody>
      </p:sp>
      <p:sp>
        <p:nvSpPr>
          <p:cNvPr id="3" name="Text Placeholder 2"/>
          <p:cNvSpPr>
            <a:spLocks noGrp="1"/>
          </p:cNvSpPr>
          <p:nvPr>
            <p:ph type="body" idx="1" hasCustomPrompt="1"/>
          </p:nvPr>
        </p:nvSpPr>
        <p:spPr>
          <a:xfrm>
            <a:off x="638678" y="1364456"/>
            <a:ext cx="5311987" cy="412193"/>
          </a:xfrm>
        </p:spPr>
        <p:txBody>
          <a:bodyPr anchor="b">
            <a:normAutofit/>
          </a:bodyPr>
          <a:lstStyle>
            <a:lvl1pPr marL="0" indent="0">
              <a:lnSpc>
                <a:spcPct val="100000"/>
              </a:lnSpc>
              <a:spcBef>
                <a:spcPts val="0"/>
              </a:spcBef>
              <a:spcAft>
                <a:spcPts val="0"/>
              </a:spcAft>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smtClean="0"/>
              <a:t>Click to edit Master text styles</a:t>
            </a:r>
          </a:p>
        </p:txBody>
      </p:sp>
      <p:sp>
        <p:nvSpPr>
          <p:cNvPr id="4" name="Content Placeholder 3"/>
          <p:cNvSpPr>
            <a:spLocks noGrp="1"/>
          </p:cNvSpPr>
          <p:nvPr>
            <p:ph sz="half" idx="2" hasCustomPrompt="1"/>
          </p:nvPr>
        </p:nvSpPr>
        <p:spPr>
          <a:xfrm>
            <a:off x="638678" y="1757824"/>
            <a:ext cx="5311987" cy="4314364"/>
          </a:xfrm>
        </p:spPr>
        <p:txBody>
          <a:bodyPr>
            <a:normAutofit/>
          </a:bodyPr>
          <a:lstStyle>
            <a:lvl1pPr marL="0" indent="0">
              <a:spcBef>
                <a:spcPts val="300"/>
              </a:spcBef>
              <a:buNone/>
              <a:defRPr sz="1400">
                <a:solidFill>
                  <a:srgbClr val="000000"/>
                </a:solidFill>
              </a:defRPr>
            </a:lvl1pPr>
            <a:lvl2pPr>
              <a:defRPr sz="1600"/>
            </a:lvl2pPr>
          </a:lstStyle>
          <a:p>
            <a:pPr lvl="0"/>
            <a:r>
              <a:rPr lang="en-US" noProof="0" dirty="0" smtClean="0"/>
              <a:t>Click to edit Master text styles</a:t>
            </a:r>
          </a:p>
        </p:txBody>
      </p:sp>
      <p:sp>
        <p:nvSpPr>
          <p:cNvPr id="5" name="Text Placeholder 4"/>
          <p:cNvSpPr>
            <a:spLocks noGrp="1"/>
          </p:cNvSpPr>
          <p:nvPr>
            <p:ph type="body" sz="quarter" idx="3" hasCustomPrompt="1"/>
          </p:nvPr>
        </p:nvSpPr>
        <p:spPr>
          <a:xfrm>
            <a:off x="6190564" y="1364456"/>
            <a:ext cx="5352341" cy="412193"/>
          </a:xfrm>
        </p:spPr>
        <p:txBody>
          <a:bodyPr anchor="b">
            <a:normAutofit/>
          </a:bodyPr>
          <a:lstStyle>
            <a:lvl1pPr marL="0" indent="0">
              <a:lnSpc>
                <a:spcPct val="100000"/>
              </a:lnSpc>
              <a:spcBef>
                <a:spcPts val="0"/>
              </a:spcBef>
              <a:spcAft>
                <a:spcPts val="0"/>
              </a:spcAft>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smtClean="0"/>
              <a:t>Click to edit Master text styles</a:t>
            </a:r>
          </a:p>
        </p:txBody>
      </p:sp>
      <p:sp>
        <p:nvSpPr>
          <p:cNvPr id="6" name="Content Placeholder 5"/>
          <p:cNvSpPr>
            <a:spLocks noGrp="1"/>
          </p:cNvSpPr>
          <p:nvPr>
            <p:ph sz="quarter" idx="4" hasCustomPrompt="1"/>
          </p:nvPr>
        </p:nvSpPr>
        <p:spPr>
          <a:xfrm>
            <a:off x="6190564" y="1757824"/>
            <a:ext cx="5352341" cy="4314364"/>
          </a:xfrm>
        </p:spPr>
        <p:txBody>
          <a:bodyPr>
            <a:normAutofit/>
          </a:bodyPr>
          <a:lstStyle>
            <a:lvl1pPr marL="0" indent="0">
              <a:spcBef>
                <a:spcPts val="300"/>
              </a:spcBef>
              <a:buNone/>
              <a:defRPr sz="1400">
                <a:solidFill>
                  <a:srgbClr val="000000"/>
                </a:solidFill>
              </a:defRPr>
            </a:lvl1pPr>
            <a:lvl2pPr>
              <a:defRPr sz="1600"/>
            </a:lvl2pPr>
          </a:lstStyle>
          <a:p>
            <a:pPr lvl="0"/>
            <a:r>
              <a:rPr lang="en-US" noProof="0" dirty="0" smtClean="0"/>
              <a:t>Click to edit Master text styles</a:t>
            </a:r>
          </a:p>
        </p:txBody>
      </p:sp>
      <p:sp>
        <p:nvSpPr>
          <p:cNvPr id="7" name="Date Placeholder 6"/>
          <p:cNvSpPr>
            <a:spLocks noGrp="1"/>
          </p:cNvSpPr>
          <p:nvPr>
            <p:ph type="dt" sz="half" idx="10"/>
          </p:nvPr>
        </p:nvSpPr>
        <p:spPr/>
        <p:txBody>
          <a:bodyPr/>
          <a:lstStyle/>
          <a:p>
            <a:endParaRPr lang="en-US" dirty="0">
              <a:solidFill>
                <a:srgbClr val="BABABA"/>
              </a:solidFill>
            </a:endParaRPr>
          </a:p>
        </p:txBody>
      </p:sp>
      <p:sp>
        <p:nvSpPr>
          <p:cNvPr id="8" name="Footer Placeholder 7"/>
          <p:cNvSpPr>
            <a:spLocks noGrp="1"/>
          </p:cNvSpPr>
          <p:nvPr>
            <p:ph type="ftr" sz="quarter" idx="11"/>
          </p:nvPr>
        </p:nvSpPr>
        <p:spPr/>
        <p:txBody>
          <a:bodyPr/>
          <a:lstStyle/>
          <a:p>
            <a:endParaRPr lang="en-US" dirty="0">
              <a:solidFill>
                <a:srgbClr val="BABABA"/>
              </a:solidFill>
            </a:endParaRPr>
          </a:p>
        </p:txBody>
      </p:sp>
      <p:sp>
        <p:nvSpPr>
          <p:cNvPr id="9" name="Slide Number Placeholder 8"/>
          <p:cNvSpPr>
            <a:spLocks noGrp="1"/>
          </p:cNvSpPr>
          <p:nvPr>
            <p:ph type="sldNum" sz="quarter" idx="12"/>
          </p:nvPr>
        </p:nvSpPr>
        <p:spPr/>
        <p:txBody>
          <a:bodyPr/>
          <a:lstStyle/>
          <a:p>
            <a:fld id="{92E846A6-F7B6-4197-891C-D48D34F2C185}" type="slidenum">
              <a:rPr lang="en-US" smtClean="0">
                <a:solidFill>
                  <a:srgbClr val="BABABA"/>
                </a:solidFill>
              </a:rPr>
              <a:pPr/>
              <a:t>‹#›</a:t>
            </a:fld>
            <a:endParaRPr lang="en-US" dirty="0">
              <a:solidFill>
                <a:srgbClr val="BABABA"/>
              </a:solidFill>
            </a:endParaRPr>
          </a:p>
        </p:txBody>
      </p:sp>
      <p:sp>
        <p:nvSpPr>
          <p:cNvPr id="14" name="Platshållare för text 13"/>
          <p:cNvSpPr>
            <a:spLocks noGrp="1"/>
          </p:cNvSpPr>
          <p:nvPr>
            <p:ph type="body" sz="quarter" idx="14" hasCustomPrompt="1"/>
          </p:nvPr>
        </p:nvSpPr>
        <p:spPr>
          <a:xfrm>
            <a:off x="632099" y="853831"/>
            <a:ext cx="10905703" cy="449970"/>
          </a:xfrm>
        </p:spPr>
        <p:txBody>
          <a:bodyPr>
            <a:noAutofit/>
          </a:bodyPr>
          <a:lstStyle>
            <a:lvl1pPr marL="0" indent="0">
              <a:buNone/>
              <a:defRPr sz="2000" i="1">
                <a:solidFill>
                  <a:schemeClr val="tx2"/>
                </a:solidFill>
              </a:defRPr>
            </a:lvl1pPr>
          </a:lstStyle>
          <a:p>
            <a:pPr lvl="0"/>
            <a:r>
              <a:rPr lang="en-US" noProof="0" dirty="0" smtClean="0"/>
              <a:t>Click to edit Master subtitle style</a:t>
            </a:r>
          </a:p>
        </p:txBody>
      </p:sp>
    </p:spTree>
    <p:extLst>
      <p:ext uri="{BB962C8B-B14F-4D97-AF65-F5344CB8AC3E}">
        <p14:creationId xmlns:p14="http://schemas.microsoft.com/office/powerpoint/2010/main" val="184997815"/>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ich text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2101" y="426499"/>
            <a:ext cx="10905703" cy="437502"/>
          </a:xfrm>
        </p:spPr>
        <p:txBody>
          <a:bodyPr>
            <a:noAutofit/>
          </a:bodyPr>
          <a:lstStyle>
            <a:lvl1pPr>
              <a:defRPr sz="3000">
                <a:solidFill>
                  <a:schemeClr val="accent1"/>
                </a:solidFill>
              </a:defRPr>
            </a:lvl1pPr>
          </a:lstStyle>
          <a:p>
            <a:r>
              <a:rPr lang="en-US" noProof="0" dirty="0" smtClean="0"/>
              <a:t>Click to edit Master title style</a:t>
            </a:r>
            <a:endParaRPr lang="en-US" noProof="0" dirty="0"/>
          </a:p>
        </p:txBody>
      </p:sp>
      <p:sp>
        <p:nvSpPr>
          <p:cNvPr id="3" name="Text Placeholder 2"/>
          <p:cNvSpPr>
            <a:spLocks noGrp="1"/>
          </p:cNvSpPr>
          <p:nvPr>
            <p:ph type="body" idx="1" hasCustomPrompt="1"/>
          </p:nvPr>
        </p:nvSpPr>
        <p:spPr>
          <a:xfrm>
            <a:off x="638678" y="966345"/>
            <a:ext cx="5311987" cy="412193"/>
          </a:xfrm>
        </p:spPr>
        <p:txBody>
          <a:bodyPr anchor="b">
            <a:normAutofit/>
          </a:bodyPr>
          <a:lstStyle>
            <a:lvl1pPr marL="0" indent="0">
              <a:lnSpc>
                <a:spcPct val="100000"/>
              </a:lnSpc>
              <a:spcBef>
                <a:spcPts val="0"/>
              </a:spcBef>
              <a:spcAft>
                <a:spcPts val="0"/>
              </a:spcAft>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smtClean="0"/>
              <a:t>Click to edit Master text styles</a:t>
            </a:r>
          </a:p>
        </p:txBody>
      </p:sp>
      <p:sp>
        <p:nvSpPr>
          <p:cNvPr id="4" name="Content Placeholder 3"/>
          <p:cNvSpPr>
            <a:spLocks noGrp="1"/>
          </p:cNvSpPr>
          <p:nvPr>
            <p:ph sz="half" idx="2" hasCustomPrompt="1"/>
          </p:nvPr>
        </p:nvSpPr>
        <p:spPr>
          <a:xfrm>
            <a:off x="638678" y="1379764"/>
            <a:ext cx="5311987" cy="4692424"/>
          </a:xfrm>
        </p:spPr>
        <p:txBody>
          <a:bodyPr>
            <a:normAutofit/>
          </a:bodyPr>
          <a:lstStyle>
            <a:lvl1pPr marL="0" indent="0">
              <a:spcBef>
                <a:spcPts val="300"/>
              </a:spcBef>
              <a:buNone/>
              <a:defRPr sz="1400">
                <a:solidFill>
                  <a:srgbClr val="000000"/>
                </a:solidFill>
              </a:defRPr>
            </a:lvl1pPr>
            <a:lvl2pPr>
              <a:defRPr sz="1600"/>
            </a:lvl2pPr>
          </a:lstStyle>
          <a:p>
            <a:pPr lvl="0"/>
            <a:r>
              <a:rPr lang="en-US" noProof="0" dirty="0" smtClean="0"/>
              <a:t>Click to edit Master text styles</a:t>
            </a:r>
          </a:p>
        </p:txBody>
      </p:sp>
      <p:sp>
        <p:nvSpPr>
          <p:cNvPr id="5" name="Text Placeholder 4"/>
          <p:cNvSpPr>
            <a:spLocks noGrp="1"/>
          </p:cNvSpPr>
          <p:nvPr>
            <p:ph type="body" sz="quarter" idx="3" hasCustomPrompt="1"/>
          </p:nvPr>
        </p:nvSpPr>
        <p:spPr>
          <a:xfrm>
            <a:off x="6190564" y="966345"/>
            <a:ext cx="5352341" cy="412193"/>
          </a:xfrm>
        </p:spPr>
        <p:txBody>
          <a:bodyPr anchor="b">
            <a:normAutofit/>
          </a:bodyPr>
          <a:lstStyle>
            <a:lvl1pPr marL="0" indent="0">
              <a:lnSpc>
                <a:spcPct val="100000"/>
              </a:lnSpc>
              <a:spcBef>
                <a:spcPts val="0"/>
              </a:spcBef>
              <a:spcAft>
                <a:spcPts val="0"/>
              </a:spcAft>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smtClean="0"/>
              <a:t>Click to edit Master text styles</a:t>
            </a:r>
          </a:p>
        </p:txBody>
      </p:sp>
      <p:sp>
        <p:nvSpPr>
          <p:cNvPr id="6" name="Content Placeholder 5"/>
          <p:cNvSpPr>
            <a:spLocks noGrp="1"/>
          </p:cNvSpPr>
          <p:nvPr>
            <p:ph sz="quarter" idx="4" hasCustomPrompt="1"/>
          </p:nvPr>
        </p:nvSpPr>
        <p:spPr>
          <a:xfrm>
            <a:off x="6190564" y="1379764"/>
            <a:ext cx="5352341" cy="4692424"/>
          </a:xfrm>
        </p:spPr>
        <p:txBody>
          <a:bodyPr>
            <a:normAutofit/>
          </a:bodyPr>
          <a:lstStyle>
            <a:lvl1pPr marL="0" indent="0">
              <a:spcBef>
                <a:spcPts val="300"/>
              </a:spcBef>
              <a:buNone/>
              <a:defRPr sz="1400">
                <a:solidFill>
                  <a:srgbClr val="000000"/>
                </a:solidFill>
              </a:defRPr>
            </a:lvl1pPr>
            <a:lvl2pPr>
              <a:defRPr sz="1600"/>
            </a:lvl2pPr>
          </a:lstStyle>
          <a:p>
            <a:pPr lvl="0"/>
            <a:r>
              <a:rPr lang="en-US" noProof="0" dirty="0" smtClean="0"/>
              <a:t>Click to edit Master text styles</a:t>
            </a:r>
          </a:p>
        </p:txBody>
      </p:sp>
      <p:sp>
        <p:nvSpPr>
          <p:cNvPr id="7" name="Date Placeholder 6"/>
          <p:cNvSpPr>
            <a:spLocks noGrp="1"/>
          </p:cNvSpPr>
          <p:nvPr>
            <p:ph type="dt" sz="half" idx="10"/>
          </p:nvPr>
        </p:nvSpPr>
        <p:spPr/>
        <p:txBody>
          <a:bodyPr/>
          <a:lstStyle/>
          <a:p>
            <a:endParaRPr lang="en-US" dirty="0">
              <a:solidFill>
                <a:srgbClr val="BABABA"/>
              </a:solidFill>
            </a:endParaRPr>
          </a:p>
        </p:txBody>
      </p:sp>
      <p:sp>
        <p:nvSpPr>
          <p:cNvPr id="8" name="Footer Placeholder 7"/>
          <p:cNvSpPr>
            <a:spLocks noGrp="1"/>
          </p:cNvSpPr>
          <p:nvPr>
            <p:ph type="ftr" sz="quarter" idx="11"/>
          </p:nvPr>
        </p:nvSpPr>
        <p:spPr/>
        <p:txBody>
          <a:bodyPr/>
          <a:lstStyle/>
          <a:p>
            <a:endParaRPr lang="en-US" dirty="0">
              <a:solidFill>
                <a:srgbClr val="BABABA"/>
              </a:solidFill>
            </a:endParaRPr>
          </a:p>
        </p:txBody>
      </p:sp>
      <p:sp>
        <p:nvSpPr>
          <p:cNvPr id="9" name="Slide Number Placeholder 8"/>
          <p:cNvSpPr>
            <a:spLocks noGrp="1"/>
          </p:cNvSpPr>
          <p:nvPr>
            <p:ph type="sldNum" sz="quarter" idx="12"/>
          </p:nvPr>
        </p:nvSpPr>
        <p:spPr/>
        <p:txBody>
          <a:bodyPr/>
          <a:lstStyle/>
          <a:p>
            <a:fld id="{92E846A6-F7B6-4197-891C-D48D34F2C185}" type="slidenum">
              <a:rPr lang="en-US" smtClean="0">
                <a:solidFill>
                  <a:srgbClr val="BABABA"/>
                </a:solidFill>
              </a:rPr>
              <a:pPr/>
              <a:t>‹#›</a:t>
            </a:fld>
            <a:endParaRPr lang="en-US" dirty="0">
              <a:solidFill>
                <a:srgbClr val="BABABA"/>
              </a:solidFill>
            </a:endParaRPr>
          </a:p>
        </p:txBody>
      </p:sp>
    </p:spTree>
    <p:extLst>
      <p:ext uri="{BB962C8B-B14F-4D97-AF65-F5344CB8AC3E}">
        <p14:creationId xmlns:p14="http://schemas.microsoft.com/office/powerpoint/2010/main" val="351228762"/>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Report with subtitle 3 columns">
    <p:spTree>
      <p:nvGrpSpPr>
        <p:cNvPr id="1" name=""/>
        <p:cNvGrpSpPr/>
        <p:nvPr/>
      </p:nvGrpSpPr>
      <p:grpSpPr>
        <a:xfrm>
          <a:off x="0" y="0"/>
          <a:ext cx="0" cy="0"/>
          <a:chOff x="0" y="0"/>
          <a:chExt cx="0" cy="0"/>
        </a:xfrm>
      </p:grpSpPr>
      <p:sp>
        <p:nvSpPr>
          <p:cNvPr id="5" name="Text Placeholder 4"/>
          <p:cNvSpPr>
            <a:spLocks noGrp="1"/>
          </p:cNvSpPr>
          <p:nvPr>
            <p:ph type="body" sz="quarter" idx="3" hasCustomPrompt="1"/>
          </p:nvPr>
        </p:nvSpPr>
        <p:spPr>
          <a:xfrm>
            <a:off x="4482293" y="1247108"/>
            <a:ext cx="3285257" cy="517399"/>
          </a:xfrm>
        </p:spPr>
        <p:txBody>
          <a:bodyPr anchor="b">
            <a:normAutofit/>
          </a:bodyPr>
          <a:lstStyle>
            <a:lvl1pPr marL="0" indent="0">
              <a:lnSpc>
                <a:spcPct val="100000"/>
              </a:lnSpc>
              <a:spcBef>
                <a:spcPts val="0"/>
              </a:spcBef>
              <a:spcAft>
                <a:spcPts val="0"/>
              </a:spcAft>
              <a:buNone/>
              <a:defRPr sz="1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smtClean="0"/>
              <a:t>Click for subtitle</a:t>
            </a:r>
          </a:p>
        </p:txBody>
      </p:sp>
      <p:sp>
        <p:nvSpPr>
          <p:cNvPr id="2" name="Title 1"/>
          <p:cNvSpPr>
            <a:spLocks noGrp="1"/>
          </p:cNvSpPr>
          <p:nvPr>
            <p:ph type="title" hasCustomPrompt="1"/>
          </p:nvPr>
        </p:nvSpPr>
        <p:spPr>
          <a:xfrm>
            <a:off x="632101" y="426499"/>
            <a:ext cx="10905703" cy="437502"/>
          </a:xfrm>
        </p:spPr>
        <p:txBody>
          <a:bodyPr>
            <a:noAutofit/>
          </a:bodyPr>
          <a:lstStyle>
            <a:lvl1pPr>
              <a:defRPr sz="3000">
                <a:solidFill>
                  <a:schemeClr val="accent1"/>
                </a:solidFill>
              </a:defRPr>
            </a:lvl1pPr>
          </a:lstStyle>
          <a:p>
            <a:r>
              <a:rPr lang="en-US" noProof="0" dirty="0" smtClean="0"/>
              <a:t>Click to edit Master title style</a:t>
            </a:r>
            <a:endParaRPr lang="en-US" noProof="0" dirty="0"/>
          </a:p>
        </p:txBody>
      </p:sp>
      <p:sp>
        <p:nvSpPr>
          <p:cNvPr id="3" name="Text Placeholder 2"/>
          <p:cNvSpPr>
            <a:spLocks noGrp="1"/>
          </p:cNvSpPr>
          <p:nvPr>
            <p:ph type="body" idx="1" hasCustomPrompt="1"/>
          </p:nvPr>
        </p:nvSpPr>
        <p:spPr>
          <a:xfrm>
            <a:off x="746213" y="1247108"/>
            <a:ext cx="3290427" cy="517399"/>
          </a:xfrm>
        </p:spPr>
        <p:txBody>
          <a:bodyPr anchor="b">
            <a:normAutofit/>
          </a:bodyPr>
          <a:lstStyle>
            <a:lvl1pPr marL="0" indent="0">
              <a:lnSpc>
                <a:spcPct val="100000"/>
              </a:lnSpc>
              <a:spcBef>
                <a:spcPts val="0"/>
              </a:spcBef>
              <a:spcAft>
                <a:spcPts val="0"/>
              </a:spcAft>
              <a:buNone/>
              <a:defRPr sz="1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smtClean="0"/>
              <a:t>Click for subtitle</a:t>
            </a:r>
          </a:p>
        </p:txBody>
      </p:sp>
      <p:sp>
        <p:nvSpPr>
          <p:cNvPr id="4" name="Content Placeholder 3"/>
          <p:cNvSpPr>
            <a:spLocks noGrp="1"/>
          </p:cNvSpPr>
          <p:nvPr>
            <p:ph sz="half" idx="2" hasCustomPrompt="1"/>
          </p:nvPr>
        </p:nvSpPr>
        <p:spPr>
          <a:xfrm>
            <a:off x="752994" y="1772113"/>
            <a:ext cx="3281964" cy="4300075"/>
          </a:xfrm>
        </p:spPr>
        <p:txBody>
          <a:bodyPr>
            <a:normAutofit/>
          </a:bodyPr>
          <a:lstStyle>
            <a:lvl1pPr marL="0" indent="0">
              <a:spcBef>
                <a:spcPts val="300"/>
              </a:spcBef>
              <a:buNone/>
              <a:defRPr sz="1200">
                <a:solidFill>
                  <a:srgbClr val="3F3F3F"/>
                </a:solidFill>
              </a:defRPr>
            </a:lvl1pPr>
            <a:lvl2pPr>
              <a:defRPr sz="1600"/>
            </a:lvl2pPr>
          </a:lstStyle>
          <a:p>
            <a:pPr lvl="0"/>
            <a:r>
              <a:rPr lang="en-US" noProof="0" dirty="0" smtClean="0"/>
              <a:t>Click to edit Master text styles</a:t>
            </a:r>
          </a:p>
        </p:txBody>
      </p:sp>
      <p:sp>
        <p:nvSpPr>
          <p:cNvPr id="6" name="Content Placeholder 5"/>
          <p:cNvSpPr>
            <a:spLocks noGrp="1"/>
          </p:cNvSpPr>
          <p:nvPr>
            <p:ph sz="quarter" idx="4" hasCustomPrompt="1"/>
          </p:nvPr>
        </p:nvSpPr>
        <p:spPr>
          <a:xfrm>
            <a:off x="4483344" y="1772113"/>
            <a:ext cx="3284205" cy="4300075"/>
          </a:xfrm>
        </p:spPr>
        <p:txBody>
          <a:bodyPr>
            <a:normAutofit/>
          </a:bodyPr>
          <a:lstStyle>
            <a:lvl1pPr marL="0" indent="0">
              <a:spcBef>
                <a:spcPts val="300"/>
              </a:spcBef>
              <a:buNone/>
              <a:defRPr sz="1200">
                <a:solidFill>
                  <a:srgbClr val="3F3F3F"/>
                </a:solidFill>
              </a:defRPr>
            </a:lvl1pPr>
            <a:lvl2pPr>
              <a:defRPr sz="1600"/>
            </a:lvl2pPr>
          </a:lstStyle>
          <a:p>
            <a:pPr lvl="0"/>
            <a:r>
              <a:rPr lang="en-US" noProof="0" dirty="0" smtClean="0"/>
              <a:t>Click to edit Master text styles</a:t>
            </a:r>
          </a:p>
        </p:txBody>
      </p:sp>
      <p:sp>
        <p:nvSpPr>
          <p:cNvPr id="7" name="Date Placeholder 6"/>
          <p:cNvSpPr>
            <a:spLocks noGrp="1"/>
          </p:cNvSpPr>
          <p:nvPr>
            <p:ph type="dt" sz="half" idx="10"/>
          </p:nvPr>
        </p:nvSpPr>
        <p:spPr/>
        <p:txBody>
          <a:bodyPr/>
          <a:lstStyle/>
          <a:p>
            <a:endParaRPr lang="en-US" dirty="0">
              <a:solidFill>
                <a:srgbClr val="BABABA"/>
              </a:solidFill>
            </a:endParaRPr>
          </a:p>
        </p:txBody>
      </p:sp>
      <p:sp>
        <p:nvSpPr>
          <p:cNvPr id="8" name="Footer Placeholder 7"/>
          <p:cNvSpPr>
            <a:spLocks noGrp="1"/>
          </p:cNvSpPr>
          <p:nvPr>
            <p:ph type="ftr" sz="quarter" idx="11"/>
          </p:nvPr>
        </p:nvSpPr>
        <p:spPr/>
        <p:txBody>
          <a:bodyPr/>
          <a:lstStyle/>
          <a:p>
            <a:endParaRPr lang="en-US" dirty="0">
              <a:solidFill>
                <a:srgbClr val="BABABA"/>
              </a:solidFill>
            </a:endParaRPr>
          </a:p>
        </p:txBody>
      </p:sp>
      <p:sp>
        <p:nvSpPr>
          <p:cNvPr id="9" name="Slide Number Placeholder 8"/>
          <p:cNvSpPr>
            <a:spLocks noGrp="1"/>
          </p:cNvSpPr>
          <p:nvPr>
            <p:ph type="sldNum" sz="quarter" idx="12"/>
          </p:nvPr>
        </p:nvSpPr>
        <p:spPr/>
        <p:txBody>
          <a:bodyPr/>
          <a:lstStyle/>
          <a:p>
            <a:fld id="{92E846A6-F7B6-4197-891C-D48D34F2C185}" type="slidenum">
              <a:rPr lang="en-US" smtClean="0">
                <a:solidFill>
                  <a:srgbClr val="BABABA"/>
                </a:solidFill>
              </a:rPr>
              <a:pPr/>
              <a:t>‹#›</a:t>
            </a:fld>
            <a:endParaRPr lang="en-US" dirty="0">
              <a:solidFill>
                <a:srgbClr val="BABABA"/>
              </a:solidFill>
            </a:endParaRPr>
          </a:p>
        </p:txBody>
      </p:sp>
      <p:sp>
        <p:nvSpPr>
          <p:cNvPr id="14" name="Platshållare för text 13"/>
          <p:cNvSpPr>
            <a:spLocks noGrp="1"/>
          </p:cNvSpPr>
          <p:nvPr>
            <p:ph type="body" sz="quarter" idx="14" hasCustomPrompt="1"/>
          </p:nvPr>
        </p:nvSpPr>
        <p:spPr>
          <a:xfrm>
            <a:off x="632099" y="856856"/>
            <a:ext cx="10905703" cy="449970"/>
          </a:xfrm>
        </p:spPr>
        <p:txBody>
          <a:bodyPr>
            <a:noAutofit/>
          </a:bodyPr>
          <a:lstStyle>
            <a:lvl1pPr marL="0" indent="0">
              <a:buNone/>
              <a:defRPr sz="2000" i="1">
                <a:solidFill>
                  <a:schemeClr val="tx2"/>
                </a:solidFill>
              </a:defRPr>
            </a:lvl1pPr>
          </a:lstStyle>
          <a:p>
            <a:pPr lvl="0"/>
            <a:r>
              <a:rPr lang="en-US" noProof="0" dirty="0" smtClean="0"/>
              <a:t>Click to edit Master subtitle style</a:t>
            </a:r>
          </a:p>
        </p:txBody>
      </p:sp>
      <p:sp>
        <p:nvSpPr>
          <p:cNvPr id="13" name="Platshållare för text 12"/>
          <p:cNvSpPr>
            <a:spLocks noGrp="1"/>
          </p:cNvSpPr>
          <p:nvPr>
            <p:ph type="body" sz="quarter" idx="16" hasCustomPrompt="1"/>
          </p:nvPr>
        </p:nvSpPr>
        <p:spPr>
          <a:xfrm>
            <a:off x="8220365" y="1772113"/>
            <a:ext cx="3305257" cy="4300075"/>
          </a:xfrm>
        </p:spPr>
        <p:txBody>
          <a:bodyPr/>
          <a:lstStyle>
            <a:lvl1pPr marL="0" indent="0">
              <a:buNone/>
              <a:defRPr sz="1200">
                <a:solidFill>
                  <a:srgbClr val="3F3F3F"/>
                </a:solidFill>
              </a:defRPr>
            </a:lvl1pPr>
            <a:lvl2pPr>
              <a:defRPr sz="1200"/>
            </a:lvl2pPr>
            <a:lvl3pPr>
              <a:defRPr sz="1200"/>
            </a:lvl3pPr>
            <a:lvl4pPr>
              <a:defRPr sz="1200"/>
            </a:lvl4pPr>
            <a:lvl5pPr>
              <a:defRPr sz="1200"/>
            </a:lvl5pPr>
          </a:lstStyle>
          <a:p>
            <a:pPr lvl="0"/>
            <a:r>
              <a:rPr lang="en-US" noProof="0" dirty="0" smtClean="0"/>
              <a:t>Click to edit Master text styles</a:t>
            </a:r>
          </a:p>
        </p:txBody>
      </p:sp>
      <p:sp>
        <p:nvSpPr>
          <p:cNvPr id="16" name="Platshållare för text 15"/>
          <p:cNvSpPr>
            <a:spLocks noGrp="1"/>
          </p:cNvSpPr>
          <p:nvPr>
            <p:ph type="body" sz="quarter" idx="17" hasCustomPrompt="1"/>
          </p:nvPr>
        </p:nvSpPr>
        <p:spPr>
          <a:xfrm>
            <a:off x="8219034" y="1246848"/>
            <a:ext cx="3306799" cy="517646"/>
          </a:xfrm>
        </p:spPr>
        <p:txBody>
          <a:bodyPr anchor="b" anchorCtr="0">
            <a:normAutofit/>
          </a:bodyPr>
          <a:lstStyle>
            <a:lvl1pPr marL="0" indent="0">
              <a:lnSpc>
                <a:spcPct val="100000"/>
              </a:lnSpc>
              <a:spcBef>
                <a:spcPts val="0"/>
              </a:spcBef>
              <a:spcAft>
                <a:spcPts val="0"/>
              </a:spcAft>
              <a:buNone/>
              <a:defRPr sz="1400" b="1">
                <a:solidFill>
                  <a:schemeClr val="accent1"/>
                </a:solidFill>
              </a:defRPr>
            </a:lvl1pPr>
          </a:lstStyle>
          <a:p>
            <a:pPr lvl="0"/>
            <a:r>
              <a:rPr lang="en-US" noProof="0" dirty="0" smtClean="0"/>
              <a:t>Click for subtitle</a:t>
            </a:r>
          </a:p>
        </p:txBody>
      </p:sp>
      <p:cxnSp>
        <p:nvCxnSpPr>
          <p:cNvPr id="33" name="Rak 32"/>
          <p:cNvCxnSpPr/>
          <p:nvPr userDrawn="1"/>
        </p:nvCxnSpPr>
        <p:spPr>
          <a:xfrm>
            <a:off x="4490253" y="6177696"/>
            <a:ext cx="32772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Rak 33"/>
          <p:cNvCxnSpPr/>
          <p:nvPr userDrawn="1"/>
        </p:nvCxnSpPr>
        <p:spPr>
          <a:xfrm>
            <a:off x="8244493" y="6177420"/>
            <a:ext cx="32993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Rak 34"/>
          <p:cNvCxnSpPr/>
          <p:nvPr userDrawn="1"/>
        </p:nvCxnSpPr>
        <p:spPr>
          <a:xfrm>
            <a:off x="759344" y="6177420"/>
            <a:ext cx="32772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Bildobjekt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7235" y="6369188"/>
            <a:ext cx="2784781" cy="360839"/>
          </a:xfrm>
          <a:prstGeom prst="rect">
            <a:avLst/>
          </a:prstGeom>
        </p:spPr>
      </p:pic>
    </p:spTree>
    <p:extLst>
      <p:ext uri="{BB962C8B-B14F-4D97-AF65-F5344CB8AC3E}">
        <p14:creationId xmlns:p14="http://schemas.microsoft.com/office/powerpoint/2010/main" val="2730047064"/>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Report 3 columns">
    <p:spTree>
      <p:nvGrpSpPr>
        <p:cNvPr id="1" name=""/>
        <p:cNvGrpSpPr/>
        <p:nvPr/>
      </p:nvGrpSpPr>
      <p:grpSpPr>
        <a:xfrm>
          <a:off x="0" y="0"/>
          <a:ext cx="0" cy="0"/>
          <a:chOff x="0" y="0"/>
          <a:chExt cx="0" cy="0"/>
        </a:xfrm>
      </p:grpSpPr>
      <p:sp>
        <p:nvSpPr>
          <p:cNvPr id="5" name="Text Placeholder 4"/>
          <p:cNvSpPr>
            <a:spLocks noGrp="1"/>
          </p:cNvSpPr>
          <p:nvPr>
            <p:ph type="body" sz="quarter" idx="3" hasCustomPrompt="1"/>
          </p:nvPr>
        </p:nvSpPr>
        <p:spPr>
          <a:xfrm>
            <a:off x="4482293" y="856096"/>
            <a:ext cx="3285257" cy="517399"/>
          </a:xfrm>
        </p:spPr>
        <p:txBody>
          <a:bodyPr anchor="b">
            <a:normAutofit/>
          </a:bodyPr>
          <a:lstStyle>
            <a:lvl1pPr marL="0" indent="0">
              <a:lnSpc>
                <a:spcPct val="100000"/>
              </a:lnSpc>
              <a:spcBef>
                <a:spcPts val="0"/>
              </a:spcBef>
              <a:spcAft>
                <a:spcPts val="0"/>
              </a:spcAft>
              <a:buNone/>
              <a:defRPr sz="1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smtClean="0"/>
              <a:t>Click for subtitle</a:t>
            </a:r>
          </a:p>
        </p:txBody>
      </p:sp>
      <p:sp>
        <p:nvSpPr>
          <p:cNvPr id="2" name="Title 1"/>
          <p:cNvSpPr>
            <a:spLocks noGrp="1"/>
          </p:cNvSpPr>
          <p:nvPr>
            <p:ph type="title" hasCustomPrompt="1"/>
          </p:nvPr>
        </p:nvSpPr>
        <p:spPr>
          <a:xfrm>
            <a:off x="632101" y="426499"/>
            <a:ext cx="10905703" cy="437502"/>
          </a:xfrm>
        </p:spPr>
        <p:txBody>
          <a:bodyPr>
            <a:noAutofit/>
          </a:bodyPr>
          <a:lstStyle>
            <a:lvl1pPr>
              <a:defRPr sz="3000">
                <a:solidFill>
                  <a:schemeClr val="accent1"/>
                </a:solidFill>
              </a:defRPr>
            </a:lvl1pPr>
          </a:lstStyle>
          <a:p>
            <a:r>
              <a:rPr lang="en-US" noProof="0" dirty="0" smtClean="0"/>
              <a:t>Click to edit Master title style</a:t>
            </a:r>
            <a:endParaRPr lang="en-US" noProof="0" dirty="0"/>
          </a:p>
        </p:txBody>
      </p:sp>
      <p:sp>
        <p:nvSpPr>
          <p:cNvPr id="3" name="Text Placeholder 2"/>
          <p:cNvSpPr>
            <a:spLocks noGrp="1"/>
          </p:cNvSpPr>
          <p:nvPr>
            <p:ph type="body" idx="1" hasCustomPrompt="1"/>
          </p:nvPr>
        </p:nvSpPr>
        <p:spPr>
          <a:xfrm>
            <a:off x="746213" y="856096"/>
            <a:ext cx="3290427" cy="517399"/>
          </a:xfrm>
        </p:spPr>
        <p:txBody>
          <a:bodyPr anchor="b">
            <a:normAutofit/>
          </a:bodyPr>
          <a:lstStyle>
            <a:lvl1pPr marL="0" indent="0">
              <a:lnSpc>
                <a:spcPct val="100000"/>
              </a:lnSpc>
              <a:spcBef>
                <a:spcPts val="0"/>
              </a:spcBef>
              <a:spcAft>
                <a:spcPts val="0"/>
              </a:spcAft>
              <a:buNone/>
              <a:defRPr sz="1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smtClean="0"/>
              <a:t>Click for subtitle</a:t>
            </a:r>
          </a:p>
        </p:txBody>
      </p:sp>
      <p:sp>
        <p:nvSpPr>
          <p:cNvPr id="4" name="Content Placeholder 3"/>
          <p:cNvSpPr>
            <a:spLocks noGrp="1"/>
          </p:cNvSpPr>
          <p:nvPr>
            <p:ph sz="half" idx="2" hasCustomPrompt="1"/>
          </p:nvPr>
        </p:nvSpPr>
        <p:spPr>
          <a:xfrm>
            <a:off x="752994" y="1381100"/>
            <a:ext cx="3281964" cy="4691088"/>
          </a:xfrm>
        </p:spPr>
        <p:txBody>
          <a:bodyPr>
            <a:normAutofit/>
          </a:bodyPr>
          <a:lstStyle>
            <a:lvl1pPr marL="0" indent="0">
              <a:spcBef>
                <a:spcPts val="300"/>
              </a:spcBef>
              <a:buNone/>
              <a:defRPr sz="1200">
                <a:solidFill>
                  <a:srgbClr val="3F3F3F"/>
                </a:solidFill>
              </a:defRPr>
            </a:lvl1pPr>
            <a:lvl2pPr>
              <a:defRPr sz="1600"/>
            </a:lvl2pPr>
          </a:lstStyle>
          <a:p>
            <a:pPr lvl="0"/>
            <a:r>
              <a:rPr lang="en-US" noProof="0" dirty="0" smtClean="0"/>
              <a:t>Click to edit Master text styles</a:t>
            </a:r>
          </a:p>
        </p:txBody>
      </p:sp>
      <p:sp>
        <p:nvSpPr>
          <p:cNvPr id="6" name="Content Placeholder 5"/>
          <p:cNvSpPr>
            <a:spLocks noGrp="1"/>
          </p:cNvSpPr>
          <p:nvPr>
            <p:ph sz="quarter" idx="4" hasCustomPrompt="1"/>
          </p:nvPr>
        </p:nvSpPr>
        <p:spPr>
          <a:xfrm>
            <a:off x="4483344" y="1381100"/>
            <a:ext cx="3284205" cy="4691088"/>
          </a:xfrm>
        </p:spPr>
        <p:txBody>
          <a:bodyPr>
            <a:normAutofit/>
          </a:bodyPr>
          <a:lstStyle>
            <a:lvl1pPr marL="0" indent="0">
              <a:spcBef>
                <a:spcPts val="300"/>
              </a:spcBef>
              <a:buNone/>
              <a:defRPr sz="1200">
                <a:solidFill>
                  <a:srgbClr val="3F3F3F"/>
                </a:solidFill>
              </a:defRPr>
            </a:lvl1pPr>
            <a:lvl2pPr>
              <a:defRPr sz="1600"/>
            </a:lvl2pPr>
          </a:lstStyle>
          <a:p>
            <a:pPr lvl="0"/>
            <a:r>
              <a:rPr lang="en-US" noProof="0" dirty="0" smtClean="0"/>
              <a:t>Click to edit Master text styles</a:t>
            </a:r>
          </a:p>
        </p:txBody>
      </p:sp>
      <p:sp>
        <p:nvSpPr>
          <p:cNvPr id="7" name="Date Placeholder 6"/>
          <p:cNvSpPr>
            <a:spLocks noGrp="1"/>
          </p:cNvSpPr>
          <p:nvPr>
            <p:ph type="dt" sz="half" idx="10"/>
          </p:nvPr>
        </p:nvSpPr>
        <p:spPr/>
        <p:txBody>
          <a:bodyPr/>
          <a:lstStyle/>
          <a:p>
            <a:endParaRPr lang="en-US" dirty="0">
              <a:solidFill>
                <a:srgbClr val="BABABA"/>
              </a:solidFill>
            </a:endParaRPr>
          </a:p>
        </p:txBody>
      </p:sp>
      <p:sp>
        <p:nvSpPr>
          <p:cNvPr id="8" name="Footer Placeholder 7"/>
          <p:cNvSpPr>
            <a:spLocks noGrp="1"/>
          </p:cNvSpPr>
          <p:nvPr>
            <p:ph type="ftr" sz="quarter" idx="11"/>
          </p:nvPr>
        </p:nvSpPr>
        <p:spPr/>
        <p:txBody>
          <a:bodyPr/>
          <a:lstStyle/>
          <a:p>
            <a:endParaRPr lang="en-US" dirty="0">
              <a:solidFill>
                <a:srgbClr val="BABABA"/>
              </a:solidFill>
            </a:endParaRPr>
          </a:p>
        </p:txBody>
      </p:sp>
      <p:sp>
        <p:nvSpPr>
          <p:cNvPr id="9" name="Slide Number Placeholder 8"/>
          <p:cNvSpPr>
            <a:spLocks noGrp="1"/>
          </p:cNvSpPr>
          <p:nvPr>
            <p:ph type="sldNum" sz="quarter" idx="12"/>
          </p:nvPr>
        </p:nvSpPr>
        <p:spPr/>
        <p:txBody>
          <a:bodyPr/>
          <a:lstStyle/>
          <a:p>
            <a:fld id="{92E846A6-F7B6-4197-891C-D48D34F2C185}" type="slidenum">
              <a:rPr lang="en-US" smtClean="0">
                <a:solidFill>
                  <a:srgbClr val="BABABA"/>
                </a:solidFill>
              </a:rPr>
              <a:pPr/>
              <a:t>‹#›</a:t>
            </a:fld>
            <a:endParaRPr lang="en-US" dirty="0">
              <a:solidFill>
                <a:srgbClr val="BABABA"/>
              </a:solidFill>
            </a:endParaRPr>
          </a:p>
        </p:txBody>
      </p:sp>
      <p:sp>
        <p:nvSpPr>
          <p:cNvPr id="13" name="Platshållare för text 12"/>
          <p:cNvSpPr>
            <a:spLocks noGrp="1"/>
          </p:cNvSpPr>
          <p:nvPr>
            <p:ph type="body" sz="quarter" idx="16" hasCustomPrompt="1"/>
          </p:nvPr>
        </p:nvSpPr>
        <p:spPr>
          <a:xfrm>
            <a:off x="8220365" y="1381100"/>
            <a:ext cx="3305257" cy="4691088"/>
          </a:xfrm>
        </p:spPr>
        <p:txBody>
          <a:bodyPr/>
          <a:lstStyle>
            <a:lvl1pPr marL="0" indent="0">
              <a:buNone/>
              <a:defRPr sz="1200">
                <a:solidFill>
                  <a:srgbClr val="3F3F3F"/>
                </a:solidFill>
              </a:defRPr>
            </a:lvl1pPr>
            <a:lvl2pPr>
              <a:defRPr sz="1200"/>
            </a:lvl2pPr>
            <a:lvl3pPr>
              <a:defRPr sz="1200"/>
            </a:lvl3pPr>
            <a:lvl4pPr>
              <a:defRPr sz="1200"/>
            </a:lvl4pPr>
            <a:lvl5pPr>
              <a:defRPr sz="1200"/>
            </a:lvl5pPr>
          </a:lstStyle>
          <a:p>
            <a:pPr lvl="0"/>
            <a:r>
              <a:rPr lang="en-US" noProof="0" dirty="0" smtClean="0"/>
              <a:t>Click to edit Master text styles</a:t>
            </a:r>
          </a:p>
        </p:txBody>
      </p:sp>
      <p:sp>
        <p:nvSpPr>
          <p:cNvPr id="16" name="Platshållare för text 15"/>
          <p:cNvSpPr>
            <a:spLocks noGrp="1"/>
          </p:cNvSpPr>
          <p:nvPr>
            <p:ph type="body" sz="quarter" idx="17" hasCustomPrompt="1"/>
          </p:nvPr>
        </p:nvSpPr>
        <p:spPr>
          <a:xfrm>
            <a:off x="8219034" y="855836"/>
            <a:ext cx="3306799" cy="517646"/>
          </a:xfrm>
        </p:spPr>
        <p:txBody>
          <a:bodyPr anchor="b" anchorCtr="0">
            <a:normAutofit/>
          </a:bodyPr>
          <a:lstStyle>
            <a:lvl1pPr marL="0" indent="0">
              <a:lnSpc>
                <a:spcPct val="100000"/>
              </a:lnSpc>
              <a:spcBef>
                <a:spcPts val="0"/>
              </a:spcBef>
              <a:spcAft>
                <a:spcPts val="0"/>
              </a:spcAft>
              <a:buNone/>
              <a:defRPr sz="1400" b="1">
                <a:solidFill>
                  <a:schemeClr val="accent1"/>
                </a:solidFill>
              </a:defRPr>
            </a:lvl1pPr>
          </a:lstStyle>
          <a:p>
            <a:pPr lvl="0"/>
            <a:r>
              <a:rPr lang="en-US" noProof="0" dirty="0" smtClean="0"/>
              <a:t>Click for subtitle</a:t>
            </a:r>
          </a:p>
        </p:txBody>
      </p:sp>
      <p:cxnSp>
        <p:nvCxnSpPr>
          <p:cNvPr id="33" name="Rak 32"/>
          <p:cNvCxnSpPr/>
          <p:nvPr userDrawn="1"/>
        </p:nvCxnSpPr>
        <p:spPr>
          <a:xfrm>
            <a:off x="4490253" y="6177696"/>
            <a:ext cx="32772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Rak 33"/>
          <p:cNvCxnSpPr/>
          <p:nvPr userDrawn="1"/>
        </p:nvCxnSpPr>
        <p:spPr>
          <a:xfrm>
            <a:off x="8244493" y="6177420"/>
            <a:ext cx="32993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Rak 34"/>
          <p:cNvCxnSpPr/>
          <p:nvPr userDrawn="1"/>
        </p:nvCxnSpPr>
        <p:spPr>
          <a:xfrm>
            <a:off x="759344" y="6177420"/>
            <a:ext cx="32772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Bildobjekt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7235" y="6369188"/>
            <a:ext cx="2784781" cy="360839"/>
          </a:xfrm>
          <a:prstGeom prst="rect">
            <a:avLst/>
          </a:prstGeom>
        </p:spPr>
      </p:pic>
    </p:spTree>
    <p:extLst>
      <p:ext uri="{BB962C8B-B14F-4D97-AF65-F5344CB8AC3E}">
        <p14:creationId xmlns:p14="http://schemas.microsoft.com/office/powerpoint/2010/main" val="1125441618"/>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Only logotyp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srgbClr val="BABABA"/>
              </a:solidFill>
            </a:endParaRPr>
          </a:p>
        </p:txBody>
      </p:sp>
      <p:sp>
        <p:nvSpPr>
          <p:cNvPr id="3" name="Footer Placeholder 2"/>
          <p:cNvSpPr>
            <a:spLocks noGrp="1"/>
          </p:cNvSpPr>
          <p:nvPr>
            <p:ph type="ftr" sz="quarter" idx="11"/>
          </p:nvPr>
        </p:nvSpPr>
        <p:spPr/>
        <p:txBody>
          <a:bodyPr/>
          <a:lstStyle/>
          <a:p>
            <a:endParaRPr lang="en-US" dirty="0">
              <a:solidFill>
                <a:srgbClr val="BABABA"/>
              </a:solidFill>
            </a:endParaRPr>
          </a:p>
        </p:txBody>
      </p:sp>
      <p:sp>
        <p:nvSpPr>
          <p:cNvPr id="4" name="Slide Number Placeholder 3"/>
          <p:cNvSpPr>
            <a:spLocks noGrp="1"/>
          </p:cNvSpPr>
          <p:nvPr>
            <p:ph type="sldNum" sz="quarter" idx="12"/>
          </p:nvPr>
        </p:nvSpPr>
        <p:spPr/>
        <p:txBody>
          <a:bodyPr/>
          <a:lstStyle/>
          <a:p>
            <a:fld id="{92E846A6-F7B6-4197-891C-D48D34F2C185}" type="slidenum">
              <a:rPr lang="en-US" smtClean="0">
                <a:solidFill>
                  <a:srgbClr val="BABABA"/>
                </a:solidFill>
              </a:rPr>
              <a:pPr/>
              <a:t>‹#›</a:t>
            </a:fld>
            <a:endParaRPr lang="en-US" dirty="0">
              <a:solidFill>
                <a:srgbClr val="BABABA"/>
              </a:solidFill>
            </a:endParaRPr>
          </a:p>
        </p:txBody>
      </p:sp>
    </p:spTree>
    <p:extLst>
      <p:ext uri="{BB962C8B-B14F-4D97-AF65-F5344CB8AC3E}">
        <p14:creationId xmlns:p14="http://schemas.microsoft.com/office/powerpoint/2010/main" val="1714973415"/>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Emp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srgbClr val="BABABA"/>
              </a:solidFill>
            </a:endParaRPr>
          </a:p>
        </p:txBody>
      </p:sp>
      <p:sp>
        <p:nvSpPr>
          <p:cNvPr id="3" name="Footer Placeholder 2"/>
          <p:cNvSpPr>
            <a:spLocks noGrp="1"/>
          </p:cNvSpPr>
          <p:nvPr>
            <p:ph type="ftr" sz="quarter" idx="11"/>
          </p:nvPr>
        </p:nvSpPr>
        <p:spPr/>
        <p:txBody>
          <a:bodyPr/>
          <a:lstStyle/>
          <a:p>
            <a:endParaRPr lang="en-US" dirty="0">
              <a:solidFill>
                <a:srgbClr val="BABABA"/>
              </a:solidFill>
            </a:endParaRPr>
          </a:p>
        </p:txBody>
      </p:sp>
      <p:sp>
        <p:nvSpPr>
          <p:cNvPr id="4" name="Slide Number Placeholder 3"/>
          <p:cNvSpPr>
            <a:spLocks noGrp="1"/>
          </p:cNvSpPr>
          <p:nvPr>
            <p:ph type="sldNum" sz="quarter" idx="12"/>
          </p:nvPr>
        </p:nvSpPr>
        <p:spPr/>
        <p:txBody>
          <a:bodyPr/>
          <a:lstStyle/>
          <a:p>
            <a:fld id="{92E846A6-F7B6-4197-891C-D48D34F2C185}" type="slidenum">
              <a:rPr lang="en-US" smtClean="0">
                <a:solidFill>
                  <a:srgbClr val="BABABA"/>
                </a:solidFill>
              </a:rPr>
              <a:pPr/>
              <a:t>‹#›</a:t>
            </a:fld>
            <a:endParaRPr lang="en-US" dirty="0">
              <a:solidFill>
                <a:srgbClr val="BABABA"/>
              </a:solidFill>
            </a:endParaRPr>
          </a:p>
        </p:txBody>
      </p:sp>
    </p:spTree>
    <p:extLst>
      <p:ext uri="{BB962C8B-B14F-4D97-AF65-F5344CB8AC3E}">
        <p14:creationId xmlns:p14="http://schemas.microsoft.com/office/powerpoint/2010/main" val="60907057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Master White dots">
    <p:bg>
      <p:bgRef idx="1001">
        <a:schemeClr val="bg1"/>
      </p:bgRef>
    </p:bg>
    <p:spTree>
      <p:nvGrpSpPr>
        <p:cNvPr id="1" name=""/>
        <p:cNvGrpSpPr/>
        <p:nvPr/>
      </p:nvGrpSpPr>
      <p:grpSpPr>
        <a:xfrm>
          <a:off x="0" y="0"/>
          <a:ext cx="0" cy="0"/>
          <a:chOff x="0" y="0"/>
          <a:chExt cx="0" cy="0"/>
        </a:xfrm>
      </p:grpSpPr>
      <p:grpSp>
        <p:nvGrpSpPr>
          <p:cNvPr id="17" name="Grupp 16"/>
          <p:cNvGrpSpPr/>
          <p:nvPr userDrawn="1"/>
        </p:nvGrpSpPr>
        <p:grpSpPr>
          <a:xfrm>
            <a:off x="0" y="3426"/>
            <a:ext cx="12192000" cy="6851149"/>
            <a:chOff x="0" y="3425"/>
            <a:chExt cx="9144000" cy="6851149"/>
          </a:xfrm>
        </p:grpSpPr>
        <p:pic>
          <p:nvPicPr>
            <p:cNvPr id="16" name="Bildobjekt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425"/>
              <a:ext cx="9144000" cy="6851149"/>
            </a:xfrm>
            <a:prstGeom prst="rect">
              <a:avLst/>
            </a:prstGeom>
          </p:spPr>
        </p:pic>
        <p:pic>
          <p:nvPicPr>
            <p:cNvPr id="14" name="Bildobjekt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0650" y="692053"/>
              <a:ext cx="4250876" cy="734412"/>
            </a:xfrm>
            <a:prstGeom prst="rect">
              <a:avLst/>
            </a:prstGeom>
          </p:spPr>
        </p:pic>
      </p:grpSp>
      <p:sp>
        <p:nvSpPr>
          <p:cNvPr id="2" name="Title 1"/>
          <p:cNvSpPr>
            <a:spLocks noGrp="1"/>
          </p:cNvSpPr>
          <p:nvPr userDrawn="1">
            <p:ph type="ctrTitle" hasCustomPrompt="1"/>
          </p:nvPr>
        </p:nvSpPr>
        <p:spPr>
          <a:xfrm>
            <a:off x="623766" y="1902305"/>
            <a:ext cx="8603255" cy="1382680"/>
          </a:xfrm>
        </p:spPr>
        <p:txBody>
          <a:bodyPr anchor="b" anchorCtr="0">
            <a:normAutofit/>
          </a:bodyPr>
          <a:lstStyle>
            <a:lvl1pPr algn="l">
              <a:lnSpc>
                <a:spcPct val="95000"/>
              </a:lnSpc>
              <a:defRPr sz="3600">
                <a:solidFill>
                  <a:schemeClr val="accent1"/>
                </a:solidFill>
                <a:effectLst/>
              </a:defRPr>
            </a:lvl1pPr>
          </a:lstStyle>
          <a:p>
            <a:r>
              <a:rPr lang="en-US" noProof="0" dirty="0" smtClean="0"/>
              <a:t>Click to edit Master title style</a:t>
            </a:r>
            <a:endParaRPr lang="en-US" noProof="0" dirty="0"/>
          </a:p>
        </p:txBody>
      </p:sp>
      <p:sp>
        <p:nvSpPr>
          <p:cNvPr id="3" name="Subtitle 2"/>
          <p:cNvSpPr>
            <a:spLocks noGrp="1"/>
          </p:cNvSpPr>
          <p:nvPr userDrawn="1">
            <p:ph type="subTitle" idx="1" hasCustomPrompt="1"/>
          </p:nvPr>
        </p:nvSpPr>
        <p:spPr>
          <a:xfrm>
            <a:off x="674037" y="3537012"/>
            <a:ext cx="7076819" cy="475034"/>
          </a:xfrm>
        </p:spPr>
        <p:txBody>
          <a:bodyPr anchor="b" anchorCtr="0">
            <a:normAutofit/>
          </a:bodyPr>
          <a:lstStyle>
            <a:lvl1pPr marL="0" indent="0" algn="l">
              <a:spcBef>
                <a:spcPts val="0"/>
              </a:spcBef>
              <a:buNone/>
              <a:defRPr sz="2200">
                <a:solidFill>
                  <a:srgbClr val="3F3F3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noProof="0" dirty="0" smtClean="0"/>
              <a:t>Click to edit name</a:t>
            </a:r>
          </a:p>
        </p:txBody>
      </p:sp>
      <p:sp>
        <p:nvSpPr>
          <p:cNvPr id="8" name="Platshållare för text 7"/>
          <p:cNvSpPr>
            <a:spLocks noGrp="1"/>
          </p:cNvSpPr>
          <p:nvPr userDrawn="1">
            <p:ph type="body" sz="quarter" idx="13" hasCustomPrompt="1"/>
          </p:nvPr>
        </p:nvSpPr>
        <p:spPr>
          <a:xfrm>
            <a:off x="674037" y="3971944"/>
            <a:ext cx="7076819" cy="367233"/>
          </a:xfrm>
        </p:spPr>
        <p:txBody>
          <a:bodyPr anchor="t" anchorCtr="0">
            <a:noAutofit/>
          </a:bodyPr>
          <a:lstStyle>
            <a:lvl1pPr marL="0" indent="0" algn="l">
              <a:buFontTx/>
              <a:buNone/>
              <a:defRPr sz="1600" i="1">
                <a:solidFill>
                  <a:srgbClr val="5F5F5F"/>
                </a:solidFill>
              </a:defRPr>
            </a:lvl1pPr>
          </a:lstStyle>
          <a:p>
            <a:pPr lvl="0"/>
            <a:r>
              <a:rPr lang="en-US" noProof="0" dirty="0" smtClean="0"/>
              <a:t>Click to edit title</a:t>
            </a:r>
          </a:p>
        </p:txBody>
      </p:sp>
      <p:sp>
        <p:nvSpPr>
          <p:cNvPr id="6" name="Slide Number Placeholder 5"/>
          <p:cNvSpPr>
            <a:spLocks noGrp="1"/>
          </p:cNvSpPr>
          <p:nvPr userDrawn="1">
            <p:ph type="sldNum" sz="quarter" idx="12"/>
          </p:nvPr>
        </p:nvSpPr>
        <p:spPr>
          <a:xfrm>
            <a:off x="625765" y="6431247"/>
            <a:ext cx="493952" cy="365125"/>
          </a:xfrm>
        </p:spPr>
        <p:txBody>
          <a:bodyPr/>
          <a:lstStyle/>
          <a:p>
            <a:fld id="{92E846A6-F7B6-4197-891C-D48D34F2C185}" type="slidenum">
              <a:rPr lang="en-US" smtClean="0">
                <a:solidFill>
                  <a:srgbClr val="BABABA"/>
                </a:solidFill>
              </a:rPr>
              <a:pPr/>
              <a:t>‹#›</a:t>
            </a:fld>
            <a:endParaRPr lang="en-US" dirty="0">
              <a:solidFill>
                <a:srgbClr val="BABABA"/>
              </a:solidFill>
            </a:endParaRPr>
          </a:p>
        </p:txBody>
      </p:sp>
    </p:spTree>
    <p:extLst>
      <p:ext uri="{BB962C8B-B14F-4D97-AF65-F5344CB8AC3E}">
        <p14:creationId xmlns:p14="http://schemas.microsoft.com/office/powerpoint/2010/main" val="21317783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Primary Corporate Blue">
    <p:bg>
      <p:bgPr>
        <a:solidFill>
          <a:schemeClr val="accent1"/>
        </a:solidFill>
        <a:effectLst/>
      </p:bgPr>
    </p:bg>
    <p:spTree>
      <p:nvGrpSpPr>
        <p:cNvPr id="1" name=""/>
        <p:cNvGrpSpPr/>
        <p:nvPr/>
      </p:nvGrpSpPr>
      <p:grpSpPr>
        <a:xfrm>
          <a:off x="0" y="0"/>
          <a:ext cx="0" cy="0"/>
          <a:chOff x="0" y="0"/>
          <a:chExt cx="0" cy="0"/>
        </a:xfrm>
      </p:grpSpPr>
      <p:sp>
        <p:nvSpPr>
          <p:cNvPr id="2" name="Slide Number Placeholder 5"/>
          <p:cNvSpPr>
            <a:spLocks noGrp="1"/>
          </p:cNvSpPr>
          <p:nvPr>
            <p:ph type="sldNum" sz="quarter" idx="12"/>
          </p:nvPr>
        </p:nvSpPr>
        <p:spPr>
          <a:xfrm>
            <a:off x="625766" y="6431247"/>
            <a:ext cx="483644" cy="365125"/>
          </a:xfrm>
        </p:spPr>
        <p:txBody>
          <a:bodyPr/>
          <a:lstStyle/>
          <a:p>
            <a:fld id="{92E846A6-F7B6-4197-891C-D48D34F2C185}" type="slidenum">
              <a:rPr lang="en-US" smtClean="0">
                <a:solidFill>
                  <a:srgbClr val="BABABA"/>
                </a:solidFill>
              </a:rPr>
              <a:pPr/>
              <a:t>‹#›</a:t>
            </a:fld>
            <a:endParaRPr lang="en-US" dirty="0">
              <a:solidFill>
                <a:srgbClr val="BABABA"/>
              </a:solidFill>
            </a:endParaRPr>
          </a:p>
        </p:txBody>
      </p:sp>
    </p:spTree>
    <p:extLst>
      <p:ext uri="{BB962C8B-B14F-4D97-AF65-F5344CB8AC3E}">
        <p14:creationId xmlns:p14="http://schemas.microsoft.com/office/powerpoint/2010/main" val="168425223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4" name="Bildobjekt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63"/>
            <a:ext cx="12192000" cy="3429000"/>
          </a:xfrm>
          <a:prstGeom prst="rect">
            <a:avLst/>
          </a:prstGeom>
        </p:spPr>
      </p:pic>
      <p:sp>
        <p:nvSpPr>
          <p:cNvPr id="2" name="Title 1"/>
          <p:cNvSpPr>
            <a:spLocks noGrp="1"/>
          </p:cNvSpPr>
          <p:nvPr>
            <p:ph type="title" hasCustomPrompt="1"/>
          </p:nvPr>
        </p:nvSpPr>
        <p:spPr>
          <a:xfrm>
            <a:off x="617356" y="3703657"/>
            <a:ext cx="10916361" cy="625344"/>
          </a:xfrm>
        </p:spPr>
        <p:txBody>
          <a:bodyPr>
            <a:normAutofit/>
          </a:bodyPr>
          <a:lstStyle>
            <a:lvl1pPr>
              <a:lnSpc>
                <a:spcPct val="95000"/>
              </a:lnSpc>
              <a:defRPr sz="3600">
                <a:solidFill>
                  <a:schemeClr val="accent1"/>
                </a:solidFill>
              </a:defRPr>
            </a:lvl1pPr>
          </a:lstStyle>
          <a:p>
            <a:r>
              <a:rPr lang="en-US" noProof="0" dirty="0" smtClean="0"/>
              <a:t>Click to edit Master title style</a:t>
            </a:r>
            <a:endParaRPr lang="en-US" noProof="0" dirty="0"/>
          </a:p>
        </p:txBody>
      </p:sp>
      <p:sp>
        <p:nvSpPr>
          <p:cNvPr id="5" name="Slide Number Placeholder 4"/>
          <p:cNvSpPr>
            <a:spLocks noGrp="1"/>
          </p:cNvSpPr>
          <p:nvPr>
            <p:ph type="sldNum" sz="quarter" idx="12"/>
          </p:nvPr>
        </p:nvSpPr>
        <p:spPr>
          <a:xfrm>
            <a:off x="620185" y="6431247"/>
            <a:ext cx="499532" cy="365125"/>
          </a:xfrm>
        </p:spPr>
        <p:txBody>
          <a:bodyPr/>
          <a:lstStyle/>
          <a:p>
            <a:fld id="{92E846A6-F7B6-4197-891C-D48D34F2C185}" type="slidenum">
              <a:rPr lang="en-US" smtClean="0">
                <a:solidFill>
                  <a:srgbClr val="BABABA"/>
                </a:solidFill>
              </a:rPr>
              <a:pPr/>
              <a:t>‹#›</a:t>
            </a:fld>
            <a:endParaRPr lang="en-US" dirty="0">
              <a:solidFill>
                <a:srgbClr val="BABABA"/>
              </a:solidFill>
            </a:endParaRPr>
          </a:p>
        </p:txBody>
      </p:sp>
      <p:sp>
        <p:nvSpPr>
          <p:cNvPr id="8" name="Platshållare för text 7"/>
          <p:cNvSpPr>
            <a:spLocks noGrp="1"/>
          </p:cNvSpPr>
          <p:nvPr>
            <p:ph type="body" sz="quarter" idx="13" hasCustomPrompt="1"/>
          </p:nvPr>
        </p:nvSpPr>
        <p:spPr>
          <a:xfrm>
            <a:off x="627873" y="4284001"/>
            <a:ext cx="10905844" cy="606425"/>
          </a:xfrm>
        </p:spPr>
        <p:txBody>
          <a:bodyPr/>
          <a:lstStyle>
            <a:lvl1pPr marL="0" indent="0">
              <a:buNone/>
              <a:defRPr>
                <a:solidFill>
                  <a:srgbClr val="3F3F3F"/>
                </a:solidFill>
              </a:defRPr>
            </a:lvl1pPr>
            <a:lvl2pPr marL="361950" indent="0">
              <a:buNone/>
              <a:defRPr/>
            </a:lvl2pPr>
            <a:lvl3pPr marL="701675" indent="0">
              <a:buNone/>
              <a:defRPr/>
            </a:lvl3pPr>
            <a:lvl4pPr marL="1041400" indent="0">
              <a:buNone/>
              <a:defRPr/>
            </a:lvl4pPr>
            <a:lvl5pPr marL="1373188" indent="0">
              <a:buNone/>
              <a:defRPr/>
            </a:lvl5pPr>
          </a:lstStyle>
          <a:p>
            <a:pPr lvl="0"/>
            <a:r>
              <a:rPr lang="en-US" noProof="0" dirty="0" smtClean="0"/>
              <a:t>Click to edit Master text styles</a:t>
            </a:r>
          </a:p>
        </p:txBody>
      </p:sp>
    </p:spTree>
    <p:extLst>
      <p:ext uri="{BB962C8B-B14F-4D97-AF65-F5344CB8AC3E}">
        <p14:creationId xmlns:p14="http://schemas.microsoft.com/office/powerpoint/2010/main" val="2530226037"/>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4" name="Bildobjekt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sp>
        <p:nvSpPr>
          <p:cNvPr id="2" name="Title 1"/>
          <p:cNvSpPr>
            <a:spLocks noGrp="1"/>
          </p:cNvSpPr>
          <p:nvPr>
            <p:ph type="title" hasCustomPrompt="1"/>
          </p:nvPr>
        </p:nvSpPr>
        <p:spPr>
          <a:xfrm>
            <a:off x="6599936" y="514351"/>
            <a:ext cx="5076064" cy="1948479"/>
          </a:xfrm>
        </p:spPr>
        <p:txBody>
          <a:bodyPr anchor="b" anchorCtr="0">
            <a:normAutofit/>
          </a:bodyPr>
          <a:lstStyle>
            <a:lvl1pPr>
              <a:lnSpc>
                <a:spcPct val="95000"/>
              </a:lnSpc>
              <a:defRPr sz="3600">
                <a:solidFill>
                  <a:schemeClr val="accent1"/>
                </a:solidFill>
              </a:defRPr>
            </a:lvl1pPr>
          </a:lstStyle>
          <a:p>
            <a:r>
              <a:rPr lang="en-US" noProof="0" dirty="0" smtClean="0"/>
              <a:t>Click to edit Master title style</a:t>
            </a:r>
            <a:endParaRPr lang="en-US" noProof="0" dirty="0"/>
          </a:p>
        </p:txBody>
      </p:sp>
      <p:sp>
        <p:nvSpPr>
          <p:cNvPr id="5" name="Slide Number Placeholder 4"/>
          <p:cNvSpPr>
            <a:spLocks noGrp="1"/>
          </p:cNvSpPr>
          <p:nvPr>
            <p:ph type="sldNum" sz="quarter" idx="12"/>
          </p:nvPr>
        </p:nvSpPr>
        <p:spPr>
          <a:xfrm>
            <a:off x="620185" y="6431247"/>
            <a:ext cx="499532" cy="365125"/>
          </a:xfrm>
        </p:spPr>
        <p:txBody>
          <a:bodyPr/>
          <a:lstStyle/>
          <a:p>
            <a:fld id="{92E846A6-F7B6-4197-891C-D48D34F2C185}" type="slidenum">
              <a:rPr lang="en-US" smtClean="0">
                <a:solidFill>
                  <a:srgbClr val="BABABA"/>
                </a:solidFill>
              </a:rPr>
              <a:pPr/>
              <a:t>‹#›</a:t>
            </a:fld>
            <a:endParaRPr lang="en-US" dirty="0">
              <a:solidFill>
                <a:srgbClr val="BABABA"/>
              </a:solidFill>
            </a:endParaRPr>
          </a:p>
        </p:txBody>
      </p:sp>
      <p:sp>
        <p:nvSpPr>
          <p:cNvPr id="8" name="Platshållare för text 7"/>
          <p:cNvSpPr>
            <a:spLocks noGrp="1"/>
          </p:cNvSpPr>
          <p:nvPr>
            <p:ph type="body" sz="quarter" idx="13" hasCustomPrompt="1"/>
          </p:nvPr>
        </p:nvSpPr>
        <p:spPr>
          <a:xfrm>
            <a:off x="6616192" y="2628646"/>
            <a:ext cx="5059808" cy="2735354"/>
          </a:xfrm>
        </p:spPr>
        <p:txBody>
          <a:bodyPr/>
          <a:lstStyle>
            <a:lvl1pPr marL="0" indent="0">
              <a:lnSpc>
                <a:spcPct val="95000"/>
              </a:lnSpc>
              <a:buNone/>
              <a:defRPr>
                <a:solidFill>
                  <a:srgbClr val="3F3F3F"/>
                </a:solidFill>
              </a:defRPr>
            </a:lvl1pPr>
            <a:lvl2pPr marL="361950" indent="0">
              <a:buNone/>
              <a:defRPr/>
            </a:lvl2pPr>
            <a:lvl3pPr marL="701675" indent="0">
              <a:buNone/>
              <a:defRPr/>
            </a:lvl3pPr>
            <a:lvl4pPr marL="1041400" indent="0">
              <a:buNone/>
              <a:defRPr/>
            </a:lvl4pPr>
            <a:lvl5pPr marL="1373188" indent="0">
              <a:buNone/>
              <a:defRPr/>
            </a:lvl5pPr>
          </a:lstStyle>
          <a:p>
            <a:pPr lvl="0"/>
            <a:r>
              <a:rPr lang="en-US" noProof="0" dirty="0" smtClean="0"/>
              <a:t>Click to edit Master text styles</a:t>
            </a:r>
          </a:p>
        </p:txBody>
      </p:sp>
    </p:spTree>
    <p:extLst>
      <p:ext uri="{BB962C8B-B14F-4D97-AF65-F5344CB8AC3E}">
        <p14:creationId xmlns:p14="http://schemas.microsoft.com/office/powerpoint/2010/main" val="3556761511"/>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113888" y="6431247"/>
            <a:ext cx="1750521" cy="365125"/>
          </a:xfrm>
        </p:spPr>
        <p:txBody>
          <a:bodyPr/>
          <a:lstStyle>
            <a:lvl1pPr>
              <a:defRPr>
                <a:latin typeface="+mn-lt"/>
              </a:defRPr>
            </a:lvl1pPr>
          </a:lstStyle>
          <a:p>
            <a:endParaRPr lang="en-US" dirty="0">
              <a:solidFill>
                <a:srgbClr val="BABABA"/>
              </a:solidFill>
            </a:endParaRPr>
          </a:p>
        </p:txBody>
      </p:sp>
      <p:sp>
        <p:nvSpPr>
          <p:cNvPr id="5" name="Footer Placeholder 4"/>
          <p:cNvSpPr>
            <a:spLocks noGrp="1"/>
          </p:cNvSpPr>
          <p:nvPr>
            <p:ph type="ftr" sz="quarter" idx="11"/>
          </p:nvPr>
        </p:nvSpPr>
        <p:spPr/>
        <p:txBody>
          <a:bodyPr/>
          <a:lstStyle>
            <a:lvl1pPr>
              <a:defRPr>
                <a:latin typeface="+mn-lt"/>
              </a:defRPr>
            </a:lvl1pPr>
          </a:lstStyle>
          <a:p>
            <a:endParaRPr lang="en-US" dirty="0">
              <a:solidFill>
                <a:srgbClr val="BABABA"/>
              </a:solidFill>
            </a:endParaRPr>
          </a:p>
        </p:txBody>
      </p:sp>
      <p:sp>
        <p:nvSpPr>
          <p:cNvPr id="6" name="Slide Number Placeholder 5"/>
          <p:cNvSpPr>
            <a:spLocks noGrp="1"/>
          </p:cNvSpPr>
          <p:nvPr>
            <p:ph type="sldNum" sz="quarter" idx="12"/>
          </p:nvPr>
        </p:nvSpPr>
        <p:spPr>
          <a:xfrm>
            <a:off x="620184" y="6435010"/>
            <a:ext cx="500805" cy="365125"/>
          </a:xfrm>
        </p:spPr>
        <p:txBody>
          <a:bodyPr/>
          <a:lstStyle>
            <a:lvl1pPr>
              <a:defRPr>
                <a:latin typeface="+mn-lt"/>
              </a:defRPr>
            </a:lvl1pPr>
          </a:lstStyle>
          <a:p>
            <a:fld id="{92E846A6-F7B6-4197-891C-D48D34F2C185}" type="slidenum">
              <a:rPr lang="en-US" smtClean="0">
                <a:solidFill>
                  <a:srgbClr val="BABABA"/>
                </a:solidFill>
              </a:rPr>
              <a:pPr/>
              <a:t>‹#›</a:t>
            </a:fld>
            <a:endParaRPr lang="en-US" dirty="0">
              <a:solidFill>
                <a:srgbClr val="BABABA"/>
              </a:solidFill>
            </a:endParaRPr>
          </a:p>
        </p:txBody>
      </p:sp>
      <p:sp>
        <p:nvSpPr>
          <p:cNvPr id="7" name="Title Placeholder 1"/>
          <p:cNvSpPr>
            <a:spLocks noGrp="1"/>
          </p:cNvSpPr>
          <p:nvPr>
            <p:ph type="title"/>
          </p:nvPr>
        </p:nvSpPr>
        <p:spPr>
          <a:xfrm>
            <a:off x="617356" y="425060"/>
            <a:ext cx="10916361" cy="888941"/>
          </a:xfrm>
          <a:prstGeom prst="rect">
            <a:avLst/>
          </a:prstGeom>
        </p:spPr>
        <p:txBody>
          <a:bodyPr vert="horz" lIns="91440" tIns="45720" rIns="91440" bIns="45720" rtlCol="0" anchor="t" anchorCtr="0">
            <a:normAutofit/>
          </a:bodyPr>
          <a:lstStyle>
            <a:lvl1pPr>
              <a:defRPr sz="3000">
                <a:solidFill>
                  <a:schemeClr val="accent1"/>
                </a:solidFill>
              </a:defRPr>
            </a:lvl1pPr>
          </a:lstStyle>
          <a:p>
            <a:r>
              <a:rPr lang="en-US" noProof="0" dirty="0" smtClean="0"/>
              <a:t>Click to edit Master title style</a:t>
            </a:r>
            <a:endParaRPr lang="en-US" noProof="0" dirty="0"/>
          </a:p>
        </p:txBody>
      </p:sp>
      <p:sp>
        <p:nvSpPr>
          <p:cNvPr id="10" name="Platshållare för text 9"/>
          <p:cNvSpPr>
            <a:spLocks noGrp="1"/>
          </p:cNvSpPr>
          <p:nvPr>
            <p:ph type="body" sz="quarter" idx="13" hasCustomPrompt="1"/>
          </p:nvPr>
        </p:nvSpPr>
        <p:spPr>
          <a:xfrm>
            <a:off x="616772" y="1371600"/>
            <a:ext cx="10916944" cy="4700588"/>
          </a:xfrm>
        </p:spPr>
        <p:txBody>
          <a:bodyPr/>
          <a:lstStyle>
            <a:lvl1pPr>
              <a:buClr>
                <a:schemeClr val="accent1"/>
              </a:buClr>
              <a:defRPr sz="2200"/>
            </a:lvl1pPr>
            <a:lvl2pPr>
              <a:defRPr sz="1600">
                <a:solidFill>
                  <a:srgbClr val="5F5F5F"/>
                </a:solidFill>
              </a:defRPr>
            </a:lvl2pPr>
            <a:lvl3pPr>
              <a:defRPr sz="1400">
                <a:solidFill>
                  <a:srgbClr val="5F5F5F"/>
                </a:solidFill>
              </a:defRPr>
            </a:lvl3pPr>
          </a:lstStyle>
          <a:p>
            <a:pPr lvl="0"/>
            <a:r>
              <a:rPr lang="en-US" noProof="0" dirty="0" smtClean="0"/>
              <a:t>Click to edit Master text styles </a:t>
            </a:r>
          </a:p>
          <a:p>
            <a:pPr lvl="1"/>
            <a:r>
              <a:rPr lang="en-US" noProof="0" dirty="0" smtClean="0"/>
              <a:t>Second level</a:t>
            </a:r>
          </a:p>
          <a:p>
            <a:pPr lvl="2"/>
            <a:r>
              <a:rPr lang="en-US" noProof="0" dirty="0" smtClean="0"/>
              <a:t>Third level</a:t>
            </a:r>
          </a:p>
        </p:txBody>
      </p:sp>
    </p:spTree>
    <p:extLst>
      <p:ext uri="{BB962C8B-B14F-4D97-AF65-F5344CB8AC3E}">
        <p14:creationId xmlns:p14="http://schemas.microsoft.com/office/powerpoint/2010/main" val="3414573228"/>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Only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noProof="0" dirty="0" smtClean="0"/>
              <a:t>Click to edit Master title style</a:t>
            </a:r>
            <a:endParaRPr lang="en-US" noProof="0" dirty="0"/>
          </a:p>
        </p:txBody>
      </p:sp>
      <p:sp>
        <p:nvSpPr>
          <p:cNvPr id="3" name="Date Placeholder 2"/>
          <p:cNvSpPr>
            <a:spLocks noGrp="1"/>
          </p:cNvSpPr>
          <p:nvPr>
            <p:ph type="dt" sz="half" idx="10"/>
          </p:nvPr>
        </p:nvSpPr>
        <p:spPr>
          <a:xfrm>
            <a:off x="1119716" y="6431247"/>
            <a:ext cx="1748368" cy="365125"/>
          </a:xfrm>
        </p:spPr>
        <p:txBody>
          <a:bodyPr/>
          <a:lstStyle/>
          <a:p>
            <a:endParaRPr lang="en-US" dirty="0">
              <a:solidFill>
                <a:srgbClr val="BABABA"/>
              </a:solidFill>
            </a:endParaRPr>
          </a:p>
        </p:txBody>
      </p:sp>
      <p:sp>
        <p:nvSpPr>
          <p:cNvPr id="4" name="Footer Placeholder 3"/>
          <p:cNvSpPr>
            <a:spLocks noGrp="1"/>
          </p:cNvSpPr>
          <p:nvPr>
            <p:ph type="ftr" sz="quarter" idx="11"/>
          </p:nvPr>
        </p:nvSpPr>
        <p:spPr>
          <a:xfrm>
            <a:off x="2868085" y="6431247"/>
            <a:ext cx="3958791" cy="365125"/>
          </a:xfrm>
        </p:spPr>
        <p:txBody>
          <a:bodyPr/>
          <a:lstStyle/>
          <a:p>
            <a:endParaRPr lang="en-US" dirty="0">
              <a:solidFill>
                <a:srgbClr val="BABABA"/>
              </a:solidFill>
            </a:endParaRPr>
          </a:p>
        </p:txBody>
      </p:sp>
      <p:sp>
        <p:nvSpPr>
          <p:cNvPr id="5" name="Slide Number Placeholder 4"/>
          <p:cNvSpPr>
            <a:spLocks noGrp="1"/>
          </p:cNvSpPr>
          <p:nvPr>
            <p:ph type="sldNum" sz="quarter" idx="12"/>
          </p:nvPr>
        </p:nvSpPr>
        <p:spPr>
          <a:xfrm>
            <a:off x="620185" y="6431247"/>
            <a:ext cx="499532" cy="365125"/>
          </a:xfrm>
        </p:spPr>
        <p:txBody>
          <a:bodyPr/>
          <a:lstStyle/>
          <a:p>
            <a:fld id="{92E846A6-F7B6-4197-891C-D48D34F2C185}" type="slidenum">
              <a:rPr lang="en-US" smtClean="0">
                <a:solidFill>
                  <a:srgbClr val="BABABA"/>
                </a:solidFill>
              </a:rPr>
              <a:pPr/>
              <a:t>‹#›</a:t>
            </a:fld>
            <a:endParaRPr lang="en-US" dirty="0">
              <a:solidFill>
                <a:srgbClr val="BABABA"/>
              </a:solidFill>
            </a:endParaRPr>
          </a:p>
        </p:txBody>
      </p:sp>
    </p:spTree>
    <p:extLst>
      <p:ext uri="{BB962C8B-B14F-4D97-AF65-F5344CB8AC3E}">
        <p14:creationId xmlns:p14="http://schemas.microsoft.com/office/powerpoint/2010/main" val="325197008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with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902" y="425675"/>
            <a:ext cx="10910716" cy="514039"/>
          </a:xfrm>
        </p:spPr>
        <p:txBody>
          <a:bodyPr/>
          <a:lstStyle>
            <a:lvl1pPr>
              <a:defRPr>
                <a:solidFill>
                  <a:schemeClr val="accent1"/>
                </a:solidFill>
              </a:defRPr>
            </a:lvl1pPr>
          </a:lstStyle>
          <a:p>
            <a:r>
              <a:rPr lang="en-US" noProof="0" dirty="0" smtClean="0"/>
              <a:t>Click to edit Master title style</a:t>
            </a:r>
            <a:endParaRPr lang="en-US" noProof="0" dirty="0"/>
          </a:p>
        </p:txBody>
      </p:sp>
      <p:sp>
        <p:nvSpPr>
          <p:cNvPr id="4" name="Date Placeholder 3"/>
          <p:cNvSpPr>
            <a:spLocks noGrp="1"/>
          </p:cNvSpPr>
          <p:nvPr>
            <p:ph type="dt" sz="half" idx="10"/>
          </p:nvPr>
        </p:nvSpPr>
        <p:spPr/>
        <p:txBody>
          <a:bodyPr/>
          <a:lstStyle/>
          <a:p>
            <a:endParaRPr lang="en-US" dirty="0">
              <a:solidFill>
                <a:srgbClr val="BABABA"/>
              </a:solidFill>
            </a:endParaRPr>
          </a:p>
        </p:txBody>
      </p:sp>
      <p:sp>
        <p:nvSpPr>
          <p:cNvPr id="5" name="Footer Placeholder 4"/>
          <p:cNvSpPr>
            <a:spLocks noGrp="1"/>
          </p:cNvSpPr>
          <p:nvPr>
            <p:ph type="ftr" sz="quarter" idx="11"/>
          </p:nvPr>
        </p:nvSpPr>
        <p:spPr/>
        <p:txBody>
          <a:bodyPr/>
          <a:lstStyle/>
          <a:p>
            <a:endParaRPr lang="en-US" dirty="0">
              <a:solidFill>
                <a:srgbClr val="BABABA"/>
              </a:solidFill>
            </a:endParaRPr>
          </a:p>
        </p:txBody>
      </p:sp>
      <p:sp>
        <p:nvSpPr>
          <p:cNvPr id="6" name="Slide Number Placeholder 5"/>
          <p:cNvSpPr>
            <a:spLocks noGrp="1"/>
          </p:cNvSpPr>
          <p:nvPr>
            <p:ph type="sldNum" sz="quarter" idx="12"/>
          </p:nvPr>
        </p:nvSpPr>
        <p:spPr>
          <a:xfrm>
            <a:off x="625765" y="6431247"/>
            <a:ext cx="491139" cy="365125"/>
          </a:xfrm>
        </p:spPr>
        <p:txBody>
          <a:bodyPr/>
          <a:lstStyle/>
          <a:p>
            <a:fld id="{92E846A6-F7B6-4197-891C-D48D34F2C185}" type="slidenum">
              <a:rPr lang="en-US" smtClean="0">
                <a:solidFill>
                  <a:srgbClr val="BABABA"/>
                </a:solidFill>
              </a:rPr>
              <a:pPr/>
              <a:t>‹#›</a:t>
            </a:fld>
            <a:endParaRPr lang="en-US" dirty="0">
              <a:solidFill>
                <a:srgbClr val="BABABA"/>
              </a:solidFill>
            </a:endParaRPr>
          </a:p>
        </p:txBody>
      </p:sp>
      <p:sp>
        <p:nvSpPr>
          <p:cNvPr id="9" name="Platshållare för text 8"/>
          <p:cNvSpPr>
            <a:spLocks noGrp="1"/>
          </p:cNvSpPr>
          <p:nvPr>
            <p:ph type="body" sz="quarter" idx="14" hasCustomPrompt="1"/>
          </p:nvPr>
        </p:nvSpPr>
        <p:spPr>
          <a:xfrm>
            <a:off x="613902" y="856856"/>
            <a:ext cx="10910716" cy="458018"/>
          </a:xfrm>
        </p:spPr>
        <p:txBody>
          <a:bodyPr>
            <a:noAutofit/>
          </a:bodyPr>
          <a:lstStyle>
            <a:lvl1pPr marL="0" indent="0">
              <a:buNone/>
              <a:defRPr sz="2000" i="1">
                <a:solidFill>
                  <a:schemeClr val="tx2"/>
                </a:solidFill>
              </a:defRPr>
            </a:lvl1pPr>
            <a:lvl2pPr marL="361950" indent="0">
              <a:buNone/>
              <a:defRPr sz="2400" i="1">
                <a:solidFill>
                  <a:schemeClr val="tx2"/>
                </a:solidFill>
              </a:defRPr>
            </a:lvl2pPr>
            <a:lvl3pPr marL="701675" indent="0">
              <a:buNone/>
              <a:defRPr sz="2400" i="1">
                <a:solidFill>
                  <a:schemeClr val="tx2"/>
                </a:solidFill>
              </a:defRPr>
            </a:lvl3pPr>
            <a:lvl4pPr marL="1041400" indent="0">
              <a:buNone/>
              <a:defRPr sz="2400" i="1">
                <a:solidFill>
                  <a:schemeClr val="tx2"/>
                </a:solidFill>
              </a:defRPr>
            </a:lvl4pPr>
            <a:lvl5pPr marL="1373188" indent="0">
              <a:buNone/>
              <a:defRPr sz="2400" i="1">
                <a:solidFill>
                  <a:schemeClr val="tx2"/>
                </a:solidFill>
              </a:defRPr>
            </a:lvl5pPr>
          </a:lstStyle>
          <a:p>
            <a:pPr lvl="0"/>
            <a:r>
              <a:rPr lang="en-US" noProof="0" dirty="0" smtClean="0"/>
              <a:t>Click to edit Master subtitle style</a:t>
            </a:r>
          </a:p>
        </p:txBody>
      </p:sp>
      <p:sp>
        <p:nvSpPr>
          <p:cNvPr id="11" name="Platshållare för text 10"/>
          <p:cNvSpPr>
            <a:spLocks noGrp="1"/>
          </p:cNvSpPr>
          <p:nvPr>
            <p:ph type="body" sz="quarter" idx="15" hasCustomPrompt="1"/>
          </p:nvPr>
        </p:nvSpPr>
        <p:spPr>
          <a:xfrm>
            <a:off x="623001" y="1671638"/>
            <a:ext cx="10910715" cy="4400550"/>
          </a:xfrm>
        </p:spPr>
        <p:txBody>
          <a:bodyPr/>
          <a:lstStyle>
            <a:lvl2pPr>
              <a:defRPr>
                <a:solidFill>
                  <a:srgbClr val="5F5F5F"/>
                </a:solidFill>
              </a:defRPr>
            </a:lvl2pPr>
            <a:lvl3pPr>
              <a:defRPr>
                <a:solidFill>
                  <a:srgbClr val="5F5F5F"/>
                </a:solidFill>
              </a:defRPr>
            </a:lvl3pPr>
          </a:lstStyle>
          <a:p>
            <a:pPr lvl="0"/>
            <a:r>
              <a:rPr lang="en-US" noProof="0" dirty="0" smtClean="0"/>
              <a:t>Click to edit Master text styles</a:t>
            </a:r>
          </a:p>
          <a:p>
            <a:pPr lvl="1"/>
            <a:r>
              <a:rPr lang="en-US" noProof="0" dirty="0" smtClean="0"/>
              <a:t>Second level</a:t>
            </a:r>
          </a:p>
          <a:p>
            <a:pPr lvl="2"/>
            <a:r>
              <a:rPr lang="en-US" noProof="0" dirty="0" smtClean="0"/>
              <a:t>Third level</a:t>
            </a:r>
          </a:p>
        </p:txBody>
      </p:sp>
    </p:spTree>
    <p:extLst>
      <p:ext uri="{BB962C8B-B14F-4D97-AF65-F5344CB8AC3E}">
        <p14:creationId xmlns:p14="http://schemas.microsoft.com/office/powerpoint/2010/main" val="1544573847"/>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theme" Target="../theme/theme2.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7356" y="425059"/>
            <a:ext cx="10916361" cy="950517"/>
          </a:xfrm>
          <a:prstGeom prst="rect">
            <a:avLst/>
          </a:prstGeom>
        </p:spPr>
        <p:txBody>
          <a:bodyPr vert="horz" lIns="91440" tIns="45720" rIns="91440" bIns="45720" rtlCol="0" anchor="t" anchorCtr="0">
            <a:normAutofit/>
          </a:bodyPr>
          <a:lstStyle/>
          <a:p>
            <a:r>
              <a:rPr lang="en-US" noProof="0" dirty="0" smtClean="0"/>
              <a:t>Click to edit Master title style</a:t>
            </a:r>
            <a:endParaRPr lang="en-US" noProof="0" dirty="0"/>
          </a:p>
        </p:txBody>
      </p:sp>
      <p:sp>
        <p:nvSpPr>
          <p:cNvPr id="3" name="Text Placeholder 2"/>
          <p:cNvSpPr>
            <a:spLocks noGrp="1"/>
          </p:cNvSpPr>
          <p:nvPr>
            <p:ph type="body" idx="1"/>
          </p:nvPr>
        </p:nvSpPr>
        <p:spPr>
          <a:xfrm>
            <a:off x="617357" y="1375577"/>
            <a:ext cx="10916360" cy="4682324"/>
          </a:xfrm>
          <a:prstGeom prst="rect">
            <a:avLst/>
          </a:prstGeom>
        </p:spPr>
        <p:txBody>
          <a:bodyPr vert="horz" lIns="91440" tIns="45720" rIns="91440" bIns="45720"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p:txBody>
      </p:sp>
      <p:sp>
        <p:nvSpPr>
          <p:cNvPr id="4" name="Date Placeholder 3"/>
          <p:cNvSpPr>
            <a:spLocks noGrp="1"/>
          </p:cNvSpPr>
          <p:nvPr>
            <p:ph type="dt" sz="half" idx="2"/>
          </p:nvPr>
        </p:nvSpPr>
        <p:spPr>
          <a:xfrm>
            <a:off x="1116904" y="6431247"/>
            <a:ext cx="1747504" cy="365125"/>
          </a:xfrm>
          <a:prstGeom prst="rect">
            <a:avLst/>
          </a:prstGeom>
        </p:spPr>
        <p:txBody>
          <a:bodyPr vert="horz" lIns="91440" tIns="45720" rIns="91440" bIns="45720" rtlCol="0" anchor="ctr"/>
          <a:lstStyle>
            <a:lvl1pPr algn="l">
              <a:defRPr sz="900" i="1">
                <a:solidFill>
                  <a:schemeClr val="bg2"/>
                </a:solidFill>
                <a:latin typeface="+mn-lt"/>
              </a:defRPr>
            </a:lvl1pPr>
          </a:lstStyle>
          <a:p>
            <a:endParaRPr lang="en-US" dirty="0">
              <a:solidFill>
                <a:srgbClr val="BABABA"/>
              </a:solidFill>
            </a:endParaRPr>
          </a:p>
        </p:txBody>
      </p:sp>
      <p:sp>
        <p:nvSpPr>
          <p:cNvPr id="5" name="Footer Placeholder 4"/>
          <p:cNvSpPr>
            <a:spLocks noGrp="1"/>
          </p:cNvSpPr>
          <p:nvPr>
            <p:ph type="ftr" sz="quarter" idx="3"/>
          </p:nvPr>
        </p:nvSpPr>
        <p:spPr>
          <a:xfrm>
            <a:off x="2868083" y="6431247"/>
            <a:ext cx="5651335" cy="365125"/>
          </a:xfrm>
          <a:prstGeom prst="rect">
            <a:avLst/>
          </a:prstGeom>
        </p:spPr>
        <p:txBody>
          <a:bodyPr vert="horz" lIns="91440" tIns="45720" rIns="91440" bIns="45720" rtlCol="0" anchor="ctr"/>
          <a:lstStyle>
            <a:lvl1pPr algn="l">
              <a:defRPr sz="900" i="1">
                <a:solidFill>
                  <a:schemeClr val="bg2"/>
                </a:solidFill>
                <a:latin typeface="+mn-lt"/>
              </a:defRPr>
            </a:lvl1pPr>
          </a:lstStyle>
          <a:p>
            <a:endParaRPr lang="en-US" dirty="0">
              <a:solidFill>
                <a:srgbClr val="BABABA"/>
              </a:solidFill>
            </a:endParaRPr>
          </a:p>
        </p:txBody>
      </p:sp>
      <p:sp>
        <p:nvSpPr>
          <p:cNvPr id="6" name="Slide Number Placeholder 5"/>
          <p:cNvSpPr>
            <a:spLocks noGrp="1"/>
          </p:cNvSpPr>
          <p:nvPr>
            <p:ph type="sldNum" sz="quarter" idx="4"/>
          </p:nvPr>
        </p:nvSpPr>
        <p:spPr>
          <a:xfrm>
            <a:off x="625766" y="6431247"/>
            <a:ext cx="483644" cy="365125"/>
          </a:xfrm>
          <a:prstGeom prst="rect">
            <a:avLst/>
          </a:prstGeom>
        </p:spPr>
        <p:txBody>
          <a:bodyPr vert="horz" lIns="91440" tIns="45720" rIns="91440" bIns="45720" rtlCol="0" anchor="ctr"/>
          <a:lstStyle>
            <a:lvl1pPr algn="l">
              <a:defRPr sz="900" i="1">
                <a:solidFill>
                  <a:schemeClr val="bg2"/>
                </a:solidFill>
                <a:latin typeface="+mn-lt"/>
              </a:defRPr>
            </a:lvl1pPr>
          </a:lstStyle>
          <a:p>
            <a:fld id="{92E846A6-F7B6-4197-891C-D48D34F2C185}" type="slidenum">
              <a:rPr lang="en-US" smtClean="0">
                <a:solidFill>
                  <a:srgbClr val="BABABA"/>
                </a:solidFill>
              </a:rPr>
              <a:pPr/>
              <a:t>‹#›</a:t>
            </a:fld>
            <a:endParaRPr lang="en-US" dirty="0">
              <a:solidFill>
                <a:srgbClr val="BABABA"/>
              </a:solidFill>
            </a:endParaRPr>
          </a:p>
        </p:txBody>
      </p:sp>
      <p:grpSp>
        <p:nvGrpSpPr>
          <p:cNvPr id="13" name="Grupp 12"/>
          <p:cNvGrpSpPr/>
          <p:nvPr userDrawn="1"/>
        </p:nvGrpSpPr>
        <p:grpSpPr>
          <a:xfrm>
            <a:off x="8636850" y="6176012"/>
            <a:ext cx="2907820" cy="554015"/>
            <a:chOff x="6477637" y="6176011"/>
            <a:chExt cx="2180865" cy="554015"/>
          </a:xfrm>
        </p:grpSpPr>
        <p:cxnSp>
          <p:nvCxnSpPr>
            <p:cNvPr id="12" name="Rak 11"/>
            <p:cNvCxnSpPr/>
            <p:nvPr userDrawn="1"/>
          </p:nvCxnSpPr>
          <p:spPr>
            <a:xfrm>
              <a:off x="6477637" y="6176011"/>
              <a:ext cx="2180865" cy="1"/>
            </a:xfrm>
            <a:prstGeom prst="line">
              <a:avLst/>
            </a:prstGeom>
            <a:ln w="19050">
              <a:solidFill>
                <a:srgbClr val="0E103E"/>
              </a:solidFill>
            </a:ln>
          </p:spPr>
          <p:style>
            <a:lnRef idx="1">
              <a:schemeClr val="accent1"/>
            </a:lnRef>
            <a:fillRef idx="0">
              <a:schemeClr val="accent1"/>
            </a:fillRef>
            <a:effectRef idx="0">
              <a:schemeClr val="accent1"/>
            </a:effectRef>
            <a:fontRef idx="minor">
              <a:schemeClr val="tx1"/>
            </a:fontRef>
          </p:style>
        </p:cxnSp>
        <p:pic>
          <p:nvPicPr>
            <p:cNvPr id="9" name="Bildobjekt 8"/>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567926" y="6369187"/>
              <a:ext cx="2088586" cy="360839"/>
            </a:xfrm>
            <a:prstGeom prst="rect">
              <a:avLst/>
            </a:prstGeom>
          </p:spPr>
        </p:pic>
      </p:grpSp>
    </p:spTree>
    <p:extLst>
      <p:ext uri="{BB962C8B-B14F-4D97-AF65-F5344CB8AC3E}">
        <p14:creationId xmlns:p14="http://schemas.microsoft.com/office/powerpoint/2010/main" val="10199896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3000" b="1" kern="1200">
          <a:solidFill>
            <a:schemeClr val="accent1"/>
          </a:solidFill>
          <a:latin typeface="+mj-lt"/>
          <a:ea typeface="+mj-ea"/>
          <a:cs typeface="+mj-cs"/>
        </a:defRPr>
      </a:lvl1pPr>
    </p:titleStyle>
    <p:bodyStyle>
      <a:lvl1pPr marL="228600" indent="-228600" algn="l" defTabSz="914400" rtl="0" eaLnBrk="1" latinLnBrk="0" hangingPunct="1">
        <a:lnSpc>
          <a:spcPct val="95000"/>
        </a:lnSpc>
        <a:spcBef>
          <a:spcPts val="900"/>
        </a:spcBef>
        <a:spcAft>
          <a:spcPts val="600"/>
        </a:spcAft>
        <a:buClr>
          <a:schemeClr val="accent1"/>
        </a:buClr>
        <a:buSzPct val="110000"/>
        <a:buFont typeface="Arial" panose="020B0604020202020204" pitchFamily="34" charset="0"/>
        <a:buChar char="•"/>
        <a:defRPr sz="2200" kern="1200">
          <a:solidFill>
            <a:srgbClr val="3F3F3F"/>
          </a:solidFill>
          <a:latin typeface="+mn-lt"/>
          <a:ea typeface="+mn-ea"/>
          <a:cs typeface="+mn-cs"/>
        </a:defRPr>
      </a:lvl1pPr>
      <a:lvl2pPr marL="590550" indent="-228600" algn="l" defTabSz="914400" rtl="0" eaLnBrk="1" latinLnBrk="0" hangingPunct="1">
        <a:lnSpc>
          <a:spcPct val="95000"/>
        </a:lnSpc>
        <a:spcBef>
          <a:spcPts val="0"/>
        </a:spcBef>
        <a:spcAft>
          <a:spcPts val="300"/>
        </a:spcAft>
        <a:buClr>
          <a:srgbClr val="5A5A5A"/>
        </a:buClr>
        <a:buSzPct val="100000"/>
        <a:buFont typeface="Arial" panose="020B0604020202020204" pitchFamily="34" charset="0"/>
        <a:buChar char="•"/>
        <a:defRPr sz="1600" kern="1200">
          <a:solidFill>
            <a:srgbClr val="5F5F5F"/>
          </a:solidFill>
          <a:latin typeface="+mn-lt"/>
          <a:ea typeface="+mn-ea"/>
          <a:cs typeface="+mn-cs"/>
        </a:defRPr>
      </a:lvl2pPr>
      <a:lvl3pPr marL="930275" indent="-228600" algn="l" defTabSz="914400" rtl="0" eaLnBrk="1" latinLnBrk="0" hangingPunct="1">
        <a:lnSpc>
          <a:spcPct val="95000"/>
        </a:lnSpc>
        <a:spcBef>
          <a:spcPts val="0"/>
        </a:spcBef>
        <a:spcAft>
          <a:spcPts val="300"/>
        </a:spcAft>
        <a:buClr>
          <a:srgbClr val="5A5A5A"/>
        </a:buClr>
        <a:buFont typeface="Calibri Light" panose="020F0302020204030204" pitchFamily="34" charset="0"/>
        <a:buChar char="−"/>
        <a:defRPr sz="1400" kern="1200">
          <a:solidFill>
            <a:srgbClr val="5F5F5F"/>
          </a:solidFill>
          <a:latin typeface="+mn-lt"/>
          <a:ea typeface="+mn-ea"/>
          <a:cs typeface="+mn-cs"/>
        </a:defRPr>
      </a:lvl3pPr>
      <a:lvl4pPr marL="1270000" indent="-228600" algn="l" defTabSz="914400" rtl="0" eaLnBrk="1" latinLnBrk="0" hangingPunct="1">
        <a:lnSpc>
          <a:spcPct val="95000"/>
        </a:lnSpc>
        <a:spcBef>
          <a:spcPts val="0"/>
        </a:spcBef>
        <a:spcAft>
          <a:spcPts val="300"/>
        </a:spcAft>
        <a:buClr>
          <a:schemeClr val="tx2"/>
        </a:buClr>
        <a:buFont typeface="Calibri Light" panose="020F0302020204030204" pitchFamily="34" charset="0"/>
        <a:buChar char="−"/>
        <a:tabLst/>
        <a:defRPr sz="1600" kern="1200">
          <a:solidFill>
            <a:schemeClr val="tx2"/>
          </a:solidFill>
          <a:latin typeface="+mn-lt"/>
          <a:ea typeface="+mn-ea"/>
          <a:cs typeface="+mn-cs"/>
        </a:defRPr>
      </a:lvl4pPr>
      <a:lvl5pPr marL="1601788" indent="-228600" algn="l" defTabSz="914400" rtl="0" eaLnBrk="1" latinLnBrk="0" hangingPunct="1">
        <a:lnSpc>
          <a:spcPct val="95000"/>
        </a:lnSpc>
        <a:spcBef>
          <a:spcPts val="0"/>
        </a:spcBef>
        <a:spcAft>
          <a:spcPts val="300"/>
        </a:spcAft>
        <a:buClr>
          <a:schemeClr val="tx2"/>
        </a:buClr>
        <a:buFont typeface="Calibri Light" panose="020F030202020403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896">
          <p15:clr>
            <a:srgbClr val="F26B43"/>
          </p15:clr>
        </p15:guide>
        <p15:guide id="2" pos="359">
          <p15:clr>
            <a:srgbClr val="F26B43"/>
          </p15:clr>
        </p15:guide>
        <p15:guide id="3" pos="5453">
          <p15:clr>
            <a:srgbClr val="F26B43"/>
          </p15:clr>
        </p15:guide>
        <p15:guide id="4" orient="horz" pos="4195">
          <p15:clr>
            <a:srgbClr val="F26B43"/>
          </p15:clr>
        </p15:guide>
        <p15:guide id="5" orient="horz" pos="500">
          <p15:clr>
            <a:srgbClr val="F26B43"/>
          </p15:clr>
        </p15:guide>
        <p15:guide id="6" orient="horz" pos="401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7356" y="425059"/>
            <a:ext cx="10916361" cy="950517"/>
          </a:xfrm>
          <a:prstGeom prst="rect">
            <a:avLst/>
          </a:prstGeom>
        </p:spPr>
        <p:txBody>
          <a:bodyPr vert="horz" lIns="91440" tIns="45720" rIns="91440" bIns="45720" rtlCol="0" anchor="t" anchorCtr="0">
            <a:normAutofit/>
          </a:bodyPr>
          <a:lstStyle/>
          <a:p>
            <a:r>
              <a:rPr lang="en-US" noProof="0" dirty="0" smtClean="0"/>
              <a:t>Click to edit Master title style</a:t>
            </a:r>
            <a:endParaRPr lang="en-US" noProof="0" dirty="0"/>
          </a:p>
        </p:txBody>
      </p:sp>
      <p:sp>
        <p:nvSpPr>
          <p:cNvPr id="3" name="Text Placeholder 2"/>
          <p:cNvSpPr>
            <a:spLocks noGrp="1"/>
          </p:cNvSpPr>
          <p:nvPr>
            <p:ph type="body" idx="1"/>
          </p:nvPr>
        </p:nvSpPr>
        <p:spPr>
          <a:xfrm>
            <a:off x="617357" y="1375577"/>
            <a:ext cx="10916360" cy="4682324"/>
          </a:xfrm>
          <a:prstGeom prst="rect">
            <a:avLst/>
          </a:prstGeom>
        </p:spPr>
        <p:txBody>
          <a:bodyPr vert="horz" lIns="91440" tIns="45720" rIns="91440" bIns="45720"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p:txBody>
      </p:sp>
      <p:sp>
        <p:nvSpPr>
          <p:cNvPr id="4" name="Date Placeholder 3"/>
          <p:cNvSpPr>
            <a:spLocks noGrp="1"/>
          </p:cNvSpPr>
          <p:nvPr>
            <p:ph type="dt" sz="half" idx="2"/>
          </p:nvPr>
        </p:nvSpPr>
        <p:spPr>
          <a:xfrm>
            <a:off x="1116904" y="6431247"/>
            <a:ext cx="1747504" cy="365125"/>
          </a:xfrm>
          <a:prstGeom prst="rect">
            <a:avLst/>
          </a:prstGeom>
        </p:spPr>
        <p:txBody>
          <a:bodyPr vert="horz" lIns="91440" tIns="45720" rIns="91440" bIns="45720" rtlCol="0" anchor="ctr"/>
          <a:lstStyle>
            <a:lvl1pPr algn="l">
              <a:defRPr sz="900" i="1">
                <a:solidFill>
                  <a:schemeClr val="bg2"/>
                </a:solidFill>
                <a:latin typeface="+mn-lt"/>
              </a:defRPr>
            </a:lvl1pPr>
          </a:lstStyle>
          <a:p>
            <a:endParaRPr lang="en-US" dirty="0">
              <a:solidFill>
                <a:srgbClr val="BABABA"/>
              </a:solidFill>
            </a:endParaRPr>
          </a:p>
        </p:txBody>
      </p:sp>
      <p:sp>
        <p:nvSpPr>
          <p:cNvPr id="5" name="Footer Placeholder 4"/>
          <p:cNvSpPr>
            <a:spLocks noGrp="1"/>
          </p:cNvSpPr>
          <p:nvPr>
            <p:ph type="ftr" sz="quarter" idx="3"/>
          </p:nvPr>
        </p:nvSpPr>
        <p:spPr>
          <a:xfrm>
            <a:off x="2868083" y="6431247"/>
            <a:ext cx="5651335" cy="365125"/>
          </a:xfrm>
          <a:prstGeom prst="rect">
            <a:avLst/>
          </a:prstGeom>
        </p:spPr>
        <p:txBody>
          <a:bodyPr vert="horz" lIns="91440" tIns="45720" rIns="91440" bIns="45720" rtlCol="0" anchor="ctr"/>
          <a:lstStyle>
            <a:lvl1pPr algn="l">
              <a:defRPr sz="900" i="1">
                <a:solidFill>
                  <a:schemeClr val="bg2"/>
                </a:solidFill>
                <a:latin typeface="+mn-lt"/>
              </a:defRPr>
            </a:lvl1pPr>
          </a:lstStyle>
          <a:p>
            <a:endParaRPr lang="en-US" dirty="0">
              <a:solidFill>
                <a:srgbClr val="BABABA"/>
              </a:solidFill>
            </a:endParaRPr>
          </a:p>
        </p:txBody>
      </p:sp>
      <p:sp>
        <p:nvSpPr>
          <p:cNvPr id="6" name="Slide Number Placeholder 5"/>
          <p:cNvSpPr>
            <a:spLocks noGrp="1"/>
          </p:cNvSpPr>
          <p:nvPr>
            <p:ph type="sldNum" sz="quarter" idx="4"/>
          </p:nvPr>
        </p:nvSpPr>
        <p:spPr>
          <a:xfrm>
            <a:off x="625766" y="6431247"/>
            <a:ext cx="483644" cy="365125"/>
          </a:xfrm>
          <a:prstGeom prst="rect">
            <a:avLst/>
          </a:prstGeom>
        </p:spPr>
        <p:txBody>
          <a:bodyPr vert="horz" lIns="91440" tIns="45720" rIns="91440" bIns="45720" rtlCol="0" anchor="ctr"/>
          <a:lstStyle>
            <a:lvl1pPr algn="l">
              <a:defRPr sz="900" i="1">
                <a:solidFill>
                  <a:schemeClr val="bg2"/>
                </a:solidFill>
                <a:latin typeface="+mn-lt"/>
              </a:defRPr>
            </a:lvl1pPr>
          </a:lstStyle>
          <a:p>
            <a:fld id="{92E846A6-F7B6-4197-891C-D48D34F2C185}" type="slidenum">
              <a:rPr lang="en-US" smtClean="0">
                <a:solidFill>
                  <a:srgbClr val="BABABA"/>
                </a:solidFill>
              </a:rPr>
              <a:pPr/>
              <a:t>‹#›</a:t>
            </a:fld>
            <a:endParaRPr lang="en-US" dirty="0">
              <a:solidFill>
                <a:srgbClr val="BABABA"/>
              </a:solidFill>
            </a:endParaRPr>
          </a:p>
        </p:txBody>
      </p:sp>
      <p:grpSp>
        <p:nvGrpSpPr>
          <p:cNvPr id="13" name="Grupp 12"/>
          <p:cNvGrpSpPr/>
          <p:nvPr userDrawn="1"/>
        </p:nvGrpSpPr>
        <p:grpSpPr>
          <a:xfrm>
            <a:off x="8636850" y="6176012"/>
            <a:ext cx="2907820" cy="554015"/>
            <a:chOff x="6477637" y="6176011"/>
            <a:chExt cx="2180865" cy="554015"/>
          </a:xfrm>
        </p:grpSpPr>
        <p:cxnSp>
          <p:nvCxnSpPr>
            <p:cNvPr id="12" name="Rak 11"/>
            <p:cNvCxnSpPr/>
            <p:nvPr userDrawn="1"/>
          </p:nvCxnSpPr>
          <p:spPr>
            <a:xfrm>
              <a:off x="6477637" y="6176011"/>
              <a:ext cx="2180865" cy="1"/>
            </a:xfrm>
            <a:prstGeom prst="line">
              <a:avLst/>
            </a:prstGeom>
            <a:ln w="19050">
              <a:solidFill>
                <a:srgbClr val="0E103E"/>
              </a:solidFill>
            </a:ln>
          </p:spPr>
          <p:style>
            <a:lnRef idx="1">
              <a:schemeClr val="accent1"/>
            </a:lnRef>
            <a:fillRef idx="0">
              <a:schemeClr val="accent1"/>
            </a:fillRef>
            <a:effectRef idx="0">
              <a:schemeClr val="accent1"/>
            </a:effectRef>
            <a:fontRef idx="minor">
              <a:schemeClr val="tx1"/>
            </a:fontRef>
          </p:style>
        </p:cxnSp>
        <p:pic>
          <p:nvPicPr>
            <p:cNvPr id="9" name="Bildobjekt 8"/>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567926" y="6369187"/>
              <a:ext cx="2088586" cy="360839"/>
            </a:xfrm>
            <a:prstGeom prst="rect">
              <a:avLst/>
            </a:prstGeom>
          </p:spPr>
        </p:pic>
      </p:grpSp>
    </p:spTree>
    <p:extLst>
      <p:ext uri="{BB962C8B-B14F-4D97-AF65-F5344CB8AC3E}">
        <p14:creationId xmlns:p14="http://schemas.microsoft.com/office/powerpoint/2010/main" val="240002180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3000" b="1" kern="1200">
          <a:solidFill>
            <a:schemeClr val="accent1"/>
          </a:solidFill>
          <a:latin typeface="+mj-lt"/>
          <a:ea typeface="+mj-ea"/>
          <a:cs typeface="+mj-cs"/>
        </a:defRPr>
      </a:lvl1pPr>
    </p:titleStyle>
    <p:bodyStyle>
      <a:lvl1pPr marL="228600" indent="-228600" algn="l" defTabSz="914400" rtl="0" eaLnBrk="1" latinLnBrk="0" hangingPunct="1">
        <a:lnSpc>
          <a:spcPct val="95000"/>
        </a:lnSpc>
        <a:spcBef>
          <a:spcPts val="900"/>
        </a:spcBef>
        <a:spcAft>
          <a:spcPts val="600"/>
        </a:spcAft>
        <a:buClr>
          <a:schemeClr val="accent1"/>
        </a:buClr>
        <a:buSzPct val="110000"/>
        <a:buFont typeface="Arial" panose="020B0604020202020204" pitchFamily="34" charset="0"/>
        <a:buChar char="•"/>
        <a:defRPr sz="2200" kern="1200">
          <a:solidFill>
            <a:srgbClr val="3F3F3F"/>
          </a:solidFill>
          <a:latin typeface="+mn-lt"/>
          <a:ea typeface="+mn-ea"/>
          <a:cs typeface="+mn-cs"/>
        </a:defRPr>
      </a:lvl1pPr>
      <a:lvl2pPr marL="590550" indent="-228600" algn="l" defTabSz="914400" rtl="0" eaLnBrk="1" latinLnBrk="0" hangingPunct="1">
        <a:lnSpc>
          <a:spcPct val="95000"/>
        </a:lnSpc>
        <a:spcBef>
          <a:spcPts val="0"/>
        </a:spcBef>
        <a:spcAft>
          <a:spcPts val="300"/>
        </a:spcAft>
        <a:buClr>
          <a:srgbClr val="5A5A5A"/>
        </a:buClr>
        <a:buSzPct val="100000"/>
        <a:buFont typeface="Arial" panose="020B0604020202020204" pitchFamily="34" charset="0"/>
        <a:buChar char="•"/>
        <a:defRPr sz="1600" kern="1200">
          <a:solidFill>
            <a:srgbClr val="5F5F5F"/>
          </a:solidFill>
          <a:latin typeface="+mn-lt"/>
          <a:ea typeface="+mn-ea"/>
          <a:cs typeface="+mn-cs"/>
        </a:defRPr>
      </a:lvl2pPr>
      <a:lvl3pPr marL="930275" indent="-228600" algn="l" defTabSz="914400" rtl="0" eaLnBrk="1" latinLnBrk="0" hangingPunct="1">
        <a:lnSpc>
          <a:spcPct val="95000"/>
        </a:lnSpc>
        <a:spcBef>
          <a:spcPts val="0"/>
        </a:spcBef>
        <a:spcAft>
          <a:spcPts val="300"/>
        </a:spcAft>
        <a:buClr>
          <a:srgbClr val="5A5A5A"/>
        </a:buClr>
        <a:buFont typeface="Calibri Light" panose="020F0302020204030204" pitchFamily="34" charset="0"/>
        <a:buChar char="−"/>
        <a:defRPr sz="1400" kern="1200">
          <a:solidFill>
            <a:srgbClr val="5F5F5F"/>
          </a:solidFill>
          <a:latin typeface="+mn-lt"/>
          <a:ea typeface="+mn-ea"/>
          <a:cs typeface="+mn-cs"/>
        </a:defRPr>
      </a:lvl3pPr>
      <a:lvl4pPr marL="1270000" indent="-228600" algn="l" defTabSz="914400" rtl="0" eaLnBrk="1" latinLnBrk="0" hangingPunct="1">
        <a:lnSpc>
          <a:spcPct val="95000"/>
        </a:lnSpc>
        <a:spcBef>
          <a:spcPts val="0"/>
        </a:spcBef>
        <a:spcAft>
          <a:spcPts val="300"/>
        </a:spcAft>
        <a:buClr>
          <a:schemeClr val="tx2"/>
        </a:buClr>
        <a:buFont typeface="Calibri Light" panose="020F0302020204030204" pitchFamily="34" charset="0"/>
        <a:buChar char="−"/>
        <a:tabLst/>
        <a:defRPr sz="1600" kern="1200">
          <a:solidFill>
            <a:schemeClr val="tx2"/>
          </a:solidFill>
          <a:latin typeface="+mn-lt"/>
          <a:ea typeface="+mn-ea"/>
          <a:cs typeface="+mn-cs"/>
        </a:defRPr>
      </a:lvl4pPr>
      <a:lvl5pPr marL="1601788" indent="-228600" algn="l" defTabSz="914400" rtl="0" eaLnBrk="1" latinLnBrk="0" hangingPunct="1">
        <a:lnSpc>
          <a:spcPct val="95000"/>
        </a:lnSpc>
        <a:spcBef>
          <a:spcPts val="0"/>
        </a:spcBef>
        <a:spcAft>
          <a:spcPts val="300"/>
        </a:spcAft>
        <a:buClr>
          <a:schemeClr val="tx2"/>
        </a:buClr>
        <a:buFont typeface="Calibri Light" panose="020F030202020403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896">
          <p15:clr>
            <a:srgbClr val="F26B43"/>
          </p15:clr>
        </p15:guide>
        <p15:guide id="2" pos="359">
          <p15:clr>
            <a:srgbClr val="F26B43"/>
          </p15:clr>
        </p15:guide>
        <p15:guide id="3" pos="5453">
          <p15:clr>
            <a:srgbClr val="F26B43"/>
          </p15:clr>
        </p15:guide>
        <p15:guide id="4" orient="horz" pos="4195">
          <p15:clr>
            <a:srgbClr val="F26B43"/>
          </p15:clr>
        </p15:guide>
        <p15:guide id="5" orient="horz" pos="500">
          <p15:clr>
            <a:srgbClr val="F26B43"/>
          </p15:clr>
        </p15:guide>
        <p15:guide id="6" orient="horz" pos="401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7.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21.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image" Target="../media/image21.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37.png"/><Relationship Id="rId1" Type="http://schemas.openxmlformats.org/officeDocument/2006/relationships/slideLayout" Target="../slideLayouts/slideLayout2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7.xml"/><Relationship Id="rId5" Type="http://schemas.openxmlformats.org/officeDocument/2006/relationships/image" Target="../media/image46.jpe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7.xml"/><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7.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8" Type="http://schemas.openxmlformats.org/officeDocument/2006/relationships/image" Target="../media/image63.tiff"/><Relationship Id="rId3" Type="http://schemas.openxmlformats.org/officeDocument/2006/relationships/image" Target="../media/image58.tiff"/><Relationship Id="rId7" Type="http://schemas.openxmlformats.org/officeDocument/2006/relationships/image" Target="../media/image62.tiff"/><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61.tiff"/><Relationship Id="rId5" Type="http://schemas.openxmlformats.org/officeDocument/2006/relationships/image" Target="../media/image60.tiff"/><Relationship Id="rId4" Type="http://schemas.openxmlformats.org/officeDocument/2006/relationships/image" Target="../media/image59.tiff"/><Relationship Id="rId9" Type="http://schemas.openxmlformats.org/officeDocument/2006/relationships/image" Target="../media/image64.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7.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a:xfrm>
            <a:off x="617356" y="3703657"/>
            <a:ext cx="10916361" cy="1010650"/>
          </a:xfrm>
        </p:spPr>
        <p:txBody>
          <a:bodyPr>
            <a:normAutofit fontScale="90000"/>
          </a:bodyPr>
          <a:lstStyle/>
          <a:p>
            <a:pPr algn="ctr"/>
            <a:r>
              <a:rPr lang="en-US" dirty="0" smtClean="0"/>
              <a:t>Tobii + Dynavox = </a:t>
            </a:r>
            <a:br>
              <a:rPr lang="en-US" dirty="0" smtClean="0"/>
            </a:br>
            <a:r>
              <a:rPr lang="en-US" dirty="0" smtClean="0"/>
              <a:t>Great Options to Help </a:t>
            </a:r>
            <a:r>
              <a:rPr lang="en-US" dirty="0"/>
              <a:t>S</a:t>
            </a:r>
            <a:r>
              <a:rPr lang="en-US" dirty="0" smtClean="0"/>
              <a:t>tudents Communicate</a:t>
            </a:r>
            <a:endParaRPr lang="en-US" dirty="0"/>
          </a:p>
        </p:txBody>
      </p:sp>
      <p:sp>
        <p:nvSpPr>
          <p:cNvPr id="2" name="Platshållare för bildnummer 1"/>
          <p:cNvSpPr>
            <a:spLocks noGrp="1"/>
          </p:cNvSpPr>
          <p:nvPr>
            <p:ph type="sldNum" sz="quarter" idx="12"/>
          </p:nvPr>
        </p:nvSpPr>
        <p:spPr/>
        <p:txBody>
          <a:bodyPr/>
          <a:lstStyle/>
          <a:p>
            <a:fld id="{92E846A6-F7B6-4197-891C-D48D34F2C185}" type="slidenum">
              <a:rPr lang="en-US" smtClean="0">
                <a:solidFill>
                  <a:srgbClr val="BABABA"/>
                </a:solidFill>
              </a:rPr>
              <a:pPr/>
              <a:t>1</a:t>
            </a:fld>
            <a:endParaRPr lang="en-US" dirty="0">
              <a:solidFill>
                <a:srgbClr val="BABABA"/>
              </a:solidFill>
            </a:endParaRPr>
          </a:p>
        </p:txBody>
      </p:sp>
      <p:sp>
        <p:nvSpPr>
          <p:cNvPr id="4" name="Platshållare för text 3"/>
          <p:cNvSpPr>
            <a:spLocks noGrp="1"/>
          </p:cNvSpPr>
          <p:nvPr>
            <p:ph type="body" sz="quarter" idx="13"/>
          </p:nvPr>
        </p:nvSpPr>
        <p:spPr>
          <a:xfrm>
            <a:off x="734882" y="4946127"/>
            <a:ext cx="10905844" cy="1060731"/>
          </a:xfrm>
        </p:spPr>
        <p:txBody>
          <a:bodyPr>
            <a:normAutofit/>
          </a:bodyPr>
          <a:lstStyle/>
          <a:p>
            <a:pPr algn="ctr"/>
            <a:r>
              <a:rPr lang="en-US" dirty="0" smtClean="0"/>
              <a:t>Dan Lipka. </a:t>
            </a:r>
            <a:r>
              <a:rPr lang="en-US" dirty="0" err="1" smtClean="0"/>
              <a:t>M.Ed</a:t>
            </a:r>
            <a:r>
              <a:rPr lang="en-US" dirty="0" smtClean="0"/>
              <a:t>, OTL</a:t>
            </a:r>
          </a:p>
          <a:p>
            <a:r>
              <a:rPr lang="en-US" dirty="0"/>
              <a:t>d</a:t>
            </a:r>
            <a:r>
              <a:rPr lang="en-US" dirty="0" smtClean="0"/>
              <a:t>an.lipka@tobiidynavox.com						330-620-1040</a:t>
            </a:r>
          </a:p>
          <a:p>
            <a:endParaRPr lang="en-US" dirty="0"/>
          </a:p>
        </p:txBody>
      </p:sp>
    </p:spTree>
    <p:extLst>
      <p:ext uri="{BB962C8B-B14F-4D97-AF65-F5344CB8AC3E}">
        <p14:creationId xmlns:p14="http://schemas.microsoft.com/office/powerpoint/2010/main" val="14665701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2E846A6-F7B6-4197-891C-D48D34F2C185}" type="slidenum">
              <a:rPr lang="en-US" smtClean="0">
                <a:solidFill>
                  <a:srgbClr val="BABABA"/>
                </a:solidFill>
              </a:rPr>
              <a:pPr/>
              <a:t>10</a:t>
            </a:fld>
            <a:endParaRPr lang="en-US" dirty="0">
              <a:solidFill>
                <a:srgbClr val="BABABA"/>
              </a:solidFill>
            </a:endParaRPr>
          </a:p>
        </p:txBody>
      </p:sp>
      <p:sp>
        <p:nvSpPr>
          <p:cNvPr id="3" name="Title 2"/>
          <p:cNvSpPr>
            <a:spLocks noGrp="1"/>
          </p:cNvSpPr>
          <p:nvPr>
            <p:ph type="title"/>
          </p:nvPr>
        </p:nvSpPr>
        <p:spPr/>
        <p:txBody>
          <a:bodyPr/>
          <a:lstStyle/>
          <a:p>
            <a:r>
              <a:rPr lang="en-US" dirty="0" smtClean="0"/>
              <a:t>Compass: Standard Page </a:t>
            </a:r>
            <a:r>
              <a:rPr lang="en-US" dirty="0"/>
              <a:t>S</a:t>
            </a:r>
            <a:r>
              <a:rPr lang="en-US" dirty="0" smtClean="0"/>
              <a:t>ets</a:t>
            </a:r>
            <a:endParaRPr lang="en-US" dirty="0"/>
          </a:p>
        </p:txBody>
      </p:sp>
      <p:sp>
        <p:nvSpPr>
          <p:cNvPr id="4" name="Text Placeholder 3"/>
          <p:cNvSpPr>
            <a:spLocks noGrp="1"/>
          </p:cNvSpPr>
          <p:nvPr>
            <p:ph type="body" sz="quarter" idx="13"/>
          </p:nvPr>
        </p:nvSpPr>
        <p:spPr>
          <a:xfrm>
            <a:off x="616773" y="1371600"/>
            <a:ext cx="3757848" cy="4700588"/>
          </a:xfrm>
        </p:spPr>
        <p:txBody>
          <a:bodyPr>
            <a:normAutofit fontScale="92500" lnSpcReduction="10000"/>
          </a:bodyPr>
          <a:lstStyle/>
          <a:p>
            <a:r>
              <a:rPr lang="en-US" dirty="0" smtClean="0"/>
              <a:t>All Access</a:t>
            </a:r>
          </a:p>
          <a:p>
            <a:r>
              <a:rPr lang="en-US" dirty="0" smtClean="0"/>
              <a:t>Master Page sets</a:t>
            </a:r>
          </a:p>
          <a:p>
            <a:r>
              <a:rPr lang="en-US" dirty="0" err="1" smtClean="0"/>
              <a:t>Nav</a:t>
            </a:r>
            <a:r>
              <a:rPr lang="en-US" dirty="0" smtClean="0"/>
              <a:t> Bar</a:t>
            </a:r>
          </a:p>
          <a:p>
            <a:r>
              <a:rPr lang="en-US" dirty="0" smtClean="0"/>
              <a:t>Navigator</a:t>
            </a:r>
          </a:p>
          <a:p>
            <a:r>
              <a:rPr lang="en-US" dirty="0" smtClean="0"/>
              <a:t>Text based</a:t>
            </a:r>
          </a:p>
          <a:p>
            <a:r>
              <a:rPr lang="en-US" dirty="0" smtClean="0"/>
              <a:t>Stroke and Brain Injury</a:t>
            </a:r>
          </a:p>
          <a:p>
            <a:r>
              <a:rPr lang="en-US" dirty="0" smtClean="0"/>
              <a:t>Word Power*</a:t>
            </a:r>
          </a:p>
          <a:p>
            <a:pPr lvl="1"/>
            <a:r>
              <a:rPr lang="en-US" dirty="0" smtClean="0"/>
              <a:t>Nancy Inman developer</a:t>
            </a:r>
          </a:p>
          <a:p>
            <a:pPr lvl="1"/>
            <a:endParaRPr lang="en-US" dirty="0"/>
          </a:p>
          <a:p>
            <a:pPr lvl="1"/>
            <a:endParaRPr lang="en-US" dirty="0" smtClean="0"/>
          </a:p>
          <a:p>
            <a:r>
              <a:rPr lang="en-US" dirty="0"/>
              <a:t>http://www.tobiidynavox.com/pagesets/</a:t>
            </a:r>
          </a:p>
        </p:txBody>
      </p:sp>
      <p:pic>
        <p:nvPicPr>
          <p:cNvPr id="2050" name="Picture 2" descr="http://www.tobiidynavox.com/wp-content/uploads/2014/11/NavBar_Step_6_Core_mess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4716" y="1314001"/>
            <a:ext cx="2746478" cy="20006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tobiidynavox.com/wp-content/uploads/2014/11/Navigator-Homep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1290" y="2195275"/>
            <a:ext cx="2969715" cy="216331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tobiidynavox.com/wp-content/uploads/2014/11/WordPower_6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7715" y="4416192"/>
            <a:ext cx="2771351" cy="2018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6211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2E846A6-F7B6-4197-891C-D48D34F2C185}" type="slidenum">
              <a:rPr lang="en-US" smtClean="0">
                <a:solidFill>
                  <a:srgbClr val="BABABA"/>
                </a:solidFill>
              </a:rPr>
              <a:pPr/>
              <a:t>11</a:t>
            </a:fld>
            <a:endParaRPr lang="en-US" dirty="0">
              <a:solidFill>
                <a:srgbClr val="BABABA"/>
              </a:solidFill>
            </a:endParaRPr>
          </a:p>
        </p:txBody>
      </p:sp>
      <p:sp>
        <p:nvSpPr>
          <p:cNvPr id="3" name="Title 2"/>
          <p:cNvSpPr>
            <a:spLocks noGrp="1"/>
          </p:cNvSpPr>
          <p:nvPr>
            <p:ph type="title"/>
          </p:nvPr>
        </p:nvSpPr>
        <p:spPr/>
        <p:txBody>
          <a:bodyPr/>
          <a:lstStyle/>
          <a:p>
            <a:r>
              <a:rPr lang="en-US" dirty="0" smtClean="0"/>
              <a:t>Compass: Premium Page </a:t>
            </a:r>
            <a:r>
              <a:rPr lang="en-US" dirty="0"/>
              <a:t>S</a:t>
            </a:r>
            <a:r>
              <a:rPr lang="en-US" dirty="0" smtClean="0"/>
              <a:t>ets</a:t>
            </a:r>
            <a:endParaRPr lang="en-US" dirty="0"/>
          </a:p>
        </p:txBody>
      </p:sp>
      <p:sp>
        <p:nvSpPr>
          <p:cNvPr id="4" name="Text Placeholder 3"/>
          <p:cNvSpPr>
            <a:spLocks noGrp="1"/>
          </p:cNvSpPr>
          <p:nvPr>
            <p:ph type="body" sz="quarter" idx="13"/>
          </p:nvPr>
        </p:nvSpPr>
        <p:spPr>
          <a:xfrm>
            <a:off x="616772" y="1371600"/>
            <a:ext cx="3272648" cy="4700588"/>
          </a:xfrm>
        </p:spPr>
        <p:txBody>
          <a:bodyPr>
            <a:normAutofit fontScale="77500" lnSpcReduction="20000"/>
          </a:bodyPr>
          <a:lstStyle/>
          <a:p>
            <a:r>
              <a:rPr lang="en-US" dirty="0" smtClean="0"/>
              <a:t>Gateway</a:t>
            </a:r>
          </a:p>
          <a:p>
            <a:pPr lvl="1"/>
            <a:r>
              <a:rPr lang="en-US" dirty="0" smtClean="0"/>
              <a:t>Joan Bruno</a:t>
            </a:r>
          </a:p>
          <a:p>
            <a:pPr lvl="1"/>
            <a:r>
              <a:rPr lang="en-US" dirty="0" smtClean="0"/>
              <a:t>Learning</a:t>
            </a:r>
          </a:p>
          <a:p>
            <a:pPr lvl="1"/>
            <a:r>
              <a:rPr lang="en-US" dirty="0" smtClean="0"/>
              <a:t>Language Impaired</a:t>
            </a:r>
          </a:p>
          <a:p>
            <a:pPr lvl="1"/>
            <a:r>
              <a:rPr lang="en-US" dirty="0" smtClean="0"/>
              <a:t>Linguistically </a:t>
            </a:r>
            <a:r>
              <a:rPr lang="en-US" dirty="0" err="1" smtClean="0"/>
              <a:t>Compotent</a:t>
            </a:r>
            <a:endParaRPr lang="en-US" dirty="0" smtClean="0"/>
          </a:p>
          <a:p>
            <a:pPr lvl="1"/>
            <a:endParaRPr lang="en-US" dirty="0"/>
          </a:p>
          <a:p>
            <a:pPr lvl="1"/>
            <a:endParaRPr lang="en-US" dirty="0" smtClean="0"/>
          </a:p>
          <a:p>
            <a:pPr lvl="1"/>
            <a:endParaRPr lang="en-US" dirty="0"/>
          </a:p>
          <a:p>
            <a:r>
              <a:rPr lang="en-US" dirty="0" smtClean="0"/>
              <a:t>PODD</a:t>
            </a:r>
          </a:p>
          <a:p>
            <a:pPr lvl="1"/>
            <a:r>
              <a:rPr lang="en-US" dirty="0" smtClean="0"/>
              <a:t>Gayle Porter</a:t>
            </a:r>
          </a:p>
          <a:p>
            <a:pPr lvl="1"/>
            <a:r>
              <a:rPr lang="en-US" dirty="0" smtClean="0"/>
              <a:t>15 and 60 location</a:t>
            </a:r>
          </a:p>
          <a:p>
            <a:endParaRPr lang="en-US" dirty="0"/>
          </a:p>
          <a:p>
            <a:endParaRPr lang="en-US" dirty="0" smtClean="0"/>
          </a:p>
          <a:p>
            <a:endParaRPr lang="en-US" dirty="0"/>
          </a:p>
          <a:p>
            <a:endParaRPr lang="en-US" dirty="0" smtClean="0"/>
          </a:p>
          <a:p>
            <a:r>
              <a:rPr lang="en-US" dirty="0"/>
              <a:t>http://www.tobiidynavox.com/premium-pagesets/</a:t>
            </a:r>
          </a:p>
        </p:txBody>
      </p:sp>
      <p:pic>
        <p:nvPicPr>
          <p:cNvPr id="3074" name="Picture 2" descr="Gatewa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4543" y="1008778"/>
            <a:ext cx="3181985" cy="23179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ODD-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5640" y="3326726"/>
            <a:ext cx="3648075" cy="2657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6560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616772" y="1371600"/>
            <a:ext cx="4109774" cy="4700588"/>
          </a:xfrm>
        </p:spPr>
        <p:txBody>
          <a:bodyPr>
            <a:normAutofit/>
          </a:bodyPr>
          <a:lstStyle/>
          <a:p>
            <a:r>
              <a:rPr lang="en-US" dirty="0" smtClean="0"/>
              <a:t>Tools for different uses and needs</a:t>
            </a:r>
          </a:p>
          <a:p>
            <a:pPr lvl="1"/>
            <a:r>
              <a:rPr lang="en-US" dirty="0" smtClean="0"/>
              <a:t>Topics</a:t>
            </a:r>
          </a:p>
          <a:p>
            <a:pPr lvl="1"/>
            <a:r>
              <a:rPr lang="en-US" dirty="0" smtClean="0"/>
              <a:t>Quick Fires</a:t>
            </a:r>
          </a:p>
          <a:p>
            <a:pPr lvl="1"/>
            <a:r>
              <a:rPr lang="en-US" dirty="0" smtClean="0"/>
              <a:t>Quick Phrases</a:t>
            </a:r>
          </a:p>
          <a:p>
            <a:pPr lvl="1"/>
            <a:r>
              <a:rPr lang="en-US" dirty="0" smtClean="0"/>
              <a:t>Core Vocabulary</a:t>
            </a:r>
          </a:p>
          <a:p>
            <a:pPr lvl="1"/>
            <a:r>
              <a:rPr lang="en-US" dirty="0" smtClean="0"/>
              <a:t>Word Lists (category)</a:t>
            </a:r>
          </a:p>
          <a:p>
            <a:pPr lvl="1"/>
            <a:r>
              <a:rPr lang="en-US" dirty="0" smtClean="0"/>
              <a:t>Keyboard</a:t>
            </a:r>
          </a:p>
          <a:p>
            <a:pPr lvl="1"/>
            <a:r>
              <a:rPr lang="en-US" dirty="0" err="1" smtClean="0"/>
              <a:t>BehaviorSupports</a:t>
            </a:r>
            <a:endParaRPr lang="en-US" dirty="0" smtClean="0"/>
          </a:p>
          <a:p>
            <a:pPr lvl="1"/>
            <a:r>
              <a:rPr lang="en-US" dirty="0" smtClean="0"/>
              <a:t>Whiteboard</a:t>
            </a:r>
          </a:p>
          <a:p>
            <a:pPr lvl="1"/>
            <a:r>
              <a:rPr lang="en-US" dirty="0" smtClean="0"/>
              <a:t>Rating scale</a:t>
            </a:r>
          </a:p>
          <a:p>
            <a:pPr lvl="1"/>
            <a:r>
              <a:rPr lang="en-US" dirty="0" smtClean="0"/>
              <a:t>Scripts</a:t>
            </a:r>
          </a:p>
          <a:p>
            <a:pPr lvl="1"/>
            <a:r>
              <a:rPr lang="en-US" dirty="0" smtClean="0"/>
              <a:t>Dashboard</a:t>
            </a:r>
          </a:p>
          <a:p>
            <a:r>
              <a:rPr lang="en-US" dirty="0" smtClean="0"/>
              <a:t>http</a:t>
            </a:r>
            <a:r>
              <a:rPr lang="en-US" dirty="0"/>
              <a:t>://www.tobiidynavox.com/communication-tools/</a:t>
            </a:r>
          </a:p>
        </p:txBody>
      </p:sp>
      <p:sp>
        <p:nvSpPr>
          <p:cNvPr id="2" name="Slide Number Placeholder 1"/>
          <p:cNvSpPr>
            <a:spLocks noGrp="1"/>
          </p:cNvSpPr>
          <p:nvPr>
            <p:ph type="sldNum" sz="quarter" idx="12"/>
          </p:nvPr>
        </p:nvSpPr>
        <p:spPr/>
        <p:txBody>
          <a:bodyPr/>
          <a:lstStyle/>
          <a:p>
            <a:fld id="{92E846A6-F7B6-4197-891C-D48D34F2C185}" type="slidenum">
              <a:rPr lang="en-US" smtClean="0">
                <a:solidFill>
                  <a:srgbClr val="BABABA"/>
                </a:solidFill>
              </a:rPr>
              <a:pPr/>
              <a:t>12</a:t>
            </a:fld>
            <a:endParaRPr lang="en-US" dirty="0">
              <a:solidFill>
                <a:srgbClr val="BABABA"/>
              </a:solidFill>
            </a:endParaRPr>
          </a:p>
        </p:txBody>
      </p:sp>
      <p:sp>
        <p:nvSpPr>
          <p:cNvPr id="3" name="Title 2"/>
          <p:cNvSpPr>
            <a:spLocks noGrp="1"/>
          </p:cNvSpPr>
          <p:nvPr>
            <p:ph type="title"/>
          </p:nvPr>
        </p:nvSpPr>
        <p:spPr/>
        <p:txBody>
          <a:bodyPr/>
          <a:lstStyle/>
          <a:p>
            <a:r>
              <a:rPr lang="en-US" dirty="0" smtClean="0"/>
              <a:t>Compass: Communication Tools</a:t>
            </a:r>
            <a:endParaRPr lang="en-US" dirty="0"/>
          </a:p>
        </p:txBody>
      </p:sp>
      <p:pic>
        <p:nvPicPr>
          <p:cNvPr id="5" name="Picture 4"/>
          <p:cNvPicPr>
            <a:picLocks noChangeAspect="1"/>
          </p:cNvPicPr>
          <p:nvPr/>
        </p:nvPicPr>
        <p:blipFill>
          <a:blip r:embed="rId2"/>
          <a:stretch>
            <a:fillRect/>
          </a:stretch>
        </p:blipFill>
        <p:spPr>
          <a:xfrm>
            <a:off x="7221463" y="1314001"/>
            <a:ext cx="4572000" cy="4629150"/>
          </a:xfrm>
          <a:prstGeom prst="rect">
            <a:avLst/>
          </a:prstGeom>
        </p:spPr>
      </p:pic>
    </p:spTree>
    <p:extLst>
      <p:ext uri="{BB962C8B-B14F-4D97-AF65-F5344CB8AC3E}">
        <p14:creationId xmlns:p14="http://schemas.microsoft.com/office/powerpoint/2010/main" val="32809375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Compass: Communication Supports</a:t>
            </a:r>
            <a:endParaRPr lang="en-US"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985963"/>
            <a:ext cx="3790950" cy="2886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0094" y="3505201"/>
            <a:ext cx="3810000" cy="2828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1572" y="1752601"/>
            <a:ext cx="3829050" cy="2771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0"/>
            <a:ext cx="9144000" cy="2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43576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Compass: Communication Behavior Supports</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133600"/>
            <a:ext cx="4114800" cy="34026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2133600"/>
            <a:ext cx="4114800" cy="33811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3276600" y="1905000"/>
            <a:ext cx="9144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riped Right Arrow 7"/>
          <p:cNvSpPr/>
          <p:nvPr/>
        </p:nvSpPr>
        <p:spPr>
          <a:xfrm>
            <a:off x="5867400" y="3165944"/>
            <a:ext cx="457200" cy="304800"/>
          </a:xfrm>
          <a:prstGeom prst="striped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2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95696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25765" y="2353065"/>
            <a:ext cx="8603255" cy="1884083"/>
          </a:xfrm>
        </p:spPr>
        <p:txBody>
          <a:bodyPr>
            <a:normAutofit/>
          </a:bodyPr>
          <a:lstStyle/>
          <a:p>
            <a:pPr algn="ctr"/>
            <a:r>
              <a:rPr lang="en-US" sz="6000" dirty="0" smtClean="0"/>
              <a:t>Questions</a:t>
            </a:r>
            <a:r>
              <a:rPr lang="en-US" sz="6000" dirty="0" smtClean="0"/>
              <a:t>?</a:t>
            </a:r>
            <a:br>
              <a:rPr lang="en-US" sz="6000" dirty="0" smtClean="0"/>
            </a:br>
            <a:r>
              <a:rPr lang="en-US" sz="6000" dirty="0" smtClean="0"/>
              <a:t>Now lets talk eye gaze!</a:t>
            </a:r>
            <a:endParaRPr lang="en-US" sz="6000" dirty="0"/>
          </a:p>
        </p:txBody>
      </p:sp>
      <p:sp>
        <p:nvSpPr>
          <p:cNvPr id="2" name="Slide Number Placeholder 1"/>
          <p:cNvSpPr>
            <a:spLocks noGrp="1"/>
          </p:cNvSpPr>
          <p:nvPr>
            <p:ph type="sldNum" sz="quarter" idx="12"/>
          </p:nvPr>
        </p:nvSpPr>
        <p:spPr/>
        <p:txBody>
          <a:bodyPr/>
          <a:lstStyle/>
          <a:p>
            <a:fld id="{92E846A6-F7B6-4197-891C-D48D34F2C185}" type="slidenum">
              <a:rPr lang="en-US" smtClean="0">
                <a:solidFill>
                  <a:srgbClr val="BABABA"/>
                </a:solidFill>
              </a:rPr>
              <a:pPr/>
              <a:t>15</a:t>
            </a:fld>
            <a:endParaRPr lang="en-US" dirty="0">
              <a:solidFill>
                <a:srgbClr val="BABABA"/>
              </a:solidFill>
            </a:endParaRPr>
          </a:p>
        </p:txBody>
      </p:sp>
    </p:spTree>
    <p:extLst>
      <p:ext uri="{BB962C8B-B14F-4D97-AF65-F5344CB8AC3E}">
        <p14:creationId xmlns:p14="http://schemas.microsoft.com/office/powerpoint/2010/main" val="12386964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2E846A6-F7B6-4197-891C-D48D34F2C185}" type="slidenum">
              <a:rPr lang="en-US" smtClean="0">
                <a:solidFill>
                  <a:srgbClr val="BABABA"/>
                </a:solidFill>
              </a:rPr>
              <a:pPr/>
              <a:t>16</a:t>
            </a:fld>
            <a:endParaRPr lang="en-US" dirty="0">
              <a:solidFill>
                <a:srgbClr val="BABABA"/>
              </a:solidFill>
            </a:endParaRPr>
          </a:p>
        </p:txBody>
      </p:sp>
      <p:pic>
        <p:nvPicPr>
          <p:cNvPr id="5" name="Picture 3"/>
          <p:cNvPicPr>
            <a:picLocks noChangeAspect="1" noChangeArrowheads="1"/>
          </p:cNvPicPr>
          <p:nvPr/>
        </p:nvPicPr>
        <p:blipFill>
          <a:blip r:embed="rId2" cstate="print"/>
          <a:srcRect/>
          <a:stretch>
            <a:fillRect/>
          </a:stretch>
        </p:blipFill>
        <p:spPr bwMode="auto">
          <a:xfrm>
            <a:off x="3707903" y="3356992"/>
            <a:ext cx="1866401" cy="990312"/>
          </a:xfrm>
          <a:prstGeom prst="rect">
            <a:avLst/>
          </a:prstGeom>
          <a:ln>
            <a:noFill/>
          </a:ln>
          <a:effectLst>
            <a:outerShdw blurRad="292100" dist="139700" dir="2700000" algn="tl" rotWithShape="0">
              <a:srgbClr val="333333">
                <a:alpha val="65000"/>
              </a:srgbClr>
            </a:outerShdw>
          </a:effectLst>
        </p:spPr>
      </p:pic>
      <p:pic>
        <p:nvPicPr>
          <p:cNvPr id="6" name="Picture 4"/>
          <p:cNvPicPr>
            <a:picLocks noChangeAspect="1" noChangeArrowheads="1"/>
          </p:cNvPicPr>
          <p:nvPr/>
        </p:nvPicPr>
        <p:blipFill>
          <a:blip r:embed="rId3" cstate="print"/>
          <a:srcRect/>
          <a:stretch>
            <a:fillRect/>
          </a:stretch>
        </p:blipFill>
        <p:spPr bwMode="auto">
          <a:xfrm>
            <a:off x="5868143" y="3212976"/>
            <a:ext cx="1866404" cy="1171546"/>
          </a:xfrm>
          <a:prstGeom prst="rect">
            <a:avLst/>
          </a:prstGeom>
          <a:ln>
            <a:noFill/>
          </a:ln>
          <a:effectLst>
            <a:outerShdw blurRad="292100" dist="139700" dir="2700000" algn="tl" rotWithShape="0">
              <a:srgbClr val="333333">
                <a:alpha val="65000"/>
              </a:srgbClr>
            </a:outerShdw>
          </a:effectLst>
        </p:spPr>
      </p:pic>
      <p:pic>
        <p:nvPicPr>
          <p:cNvPr id="7" name="Picture 5"/>
          <p:cNvPicPr>
            <a:picLocks noChangeAspect="1" noChangeArrowheads="1"/>
          </p:cNvPicPr>
          <p:nvPr/>
        </p:nvPicPr>
        <p:blipFill>
          <a:blip r:embed="rId4" cstate="print"/>
          <a:srcRect/>
          <a:stretch>
            <a:fillRect/>
          </a:stretch>
        </p:blipFill>
        <p:spPr bwMode="auto">
          <a:xfrm>
            <a:off x="1403645" y="3284984"/>
            <a:ext cx="1923205" cy="1152128"/>
          </a:xfrm>
          <a:prstGeom prst="rect">
            <a:avLst/>
          </a:prstGeom>
          <a:ln>
            <a:noFill/>
          </a:ln>
          <a:effectLst>
            <a:outerShdw blurRad="292100" dist="139700" dir="2700000" algn="tl" rotWithShape="0">
              <a:srgbClr val="333333">
                <a:alpha val="65000"/>
              </a:srgbClr>
            </a:outerShdw>
          </a:effectLst>
        </p:spPr>
      </p:pic>
      <p:sp>
        <p:nvSpPr>
          <p:cNvPr id="8" name="Title 8"/>
          <p:cNvSpPr>
            <a:spLocks noGrp="1"/>
          </p:cNvSpPr>
          <p:nvPr>
            <p:ph type="title"/>
          </p:nvPr>
        </p:nvSpPr>
        <p:spPr>
          <a:xfrm>
            <a:off x="628649" y="365126"/>
            <a:ext cx="10709911" cy="1325563"/>
          </a:xfrm>
        </p:spPr>
        <p:txBody>
          <a:bodyPr>
            <a:normAutofit/>
          </a:bodyPr>
          <a:lstStyle/>
          <a:p>
            <a:pPr lvl="0"/>
            <a:r>
              <a:rPr lang="en-US" sz="3600" b="1" dirty="0"/>
              <a:t>Eye Tracking vs. Eye Control &amp; Gaze Interaction</a:t>
            </a:r>
            <a:r>
              <a:rPr lang="en-US" sz="3600" b="1" dirty="0">
                <a:solidFill>
                  <a:schemeClr val="tx1">
                    <a:lumMod val="85000"/>
                    <a:lumOff val="15000"/>
                  </a:schemeClr>
                </a:solidFill>
              </a:rPr>
              <a:t/>
            </a:r>
            <a:br>
              <a:rPr lang="en-US" sz="3600" b="1" dirty="0">
                <a:solidFill>
                  <a:schemeClr val="tx1">
                    <a:lumMod val="85000"/>
                    <a:lumOff val="15000"/>
                  </a:schemeClr>
                </a:solidFill>
              </a:rPr>
            </a:br>
            <a:endParaRPr lang="en-US" dirty="0"/>
          </a:p>
        </p:txBody>
      </p:sp>
      <p:sp>
        <p:nvSpPr>
          <p:cNvPr id="9" name="Content Placeholder 9"/>
          <p:cNvSpPr txBox="1">
            <a:spLocks/>
          </p:cNvSpPr>
          <p:nvPr/>
        </p:nvSpPr>
        <p:spPr>
          <a:xfrm>
            <a:off x="628649" y="1690689"/>
            <a:ext cx="9887623" cy="4486274"/>
          </a:xfrm>
          <a:prstGeom prst="rect">
            <a:avLst/>
          </a:prstGeom>
        </p:spPr>
        <p:txBody>
          <a:bodyPr/>
          <a:lstStyle>
            <a:lvl1pPr marL="228600" indent="-228600" algn="l" defTabSz="914400" rtl="0" eaLnBrk="1" latinLnBrk="0" hangingPunct="1">
              <a:lnSpc>
                <a:spcPct val="95000"/>
              </a:lnSpc>
              <a:spcBef>
                <a:spcPts val="900"/>
              </a:spcBef>
              <a:spcAft>
                <a:spcPts val="600"/>
              </a:spcAft>
              <a:buClr>
                <a:schemeClr val="accent1"/>
              </a:buClr>
              <a:buSzPct val="110000"/>
              <a:buFont typeface="Arial" panose="020B0604020202020204" pitchFamily="34" charset="0"/>
              <a:buChar char="•"/>
              <a:defRPr sz="2200" kern="1200">
                <a:solidFill>
                  <a:srgbClr val="3F3F3F"/>
                </a:solidFill>
                <a:latin typeface="+mn-lt"/>
                <a:ea typeface="+mn-ea"/>
                <a:cs typeface="+mn-cs"/>
              </a:defRPr>
            </a:lvl1pPr>
            <a:lvl2pPr marL="590550" indent="-228600" algn="l" defTabSz="914400" rtl="0" eaLnBrk="1" latinLnBrk="0" hangingPunct="1">
              <a:lnSpc>
                <a:spcPct val="95000"/>
              </a:lnSpc>
              <a:spcBef>
                <a:spcPts val="0"/>
              </a:spcBef>
              <a:spcAft>
                <a:spcPts val="300"/>
              </a:spcAft>
              <a:buClr>
                <a:srgbClr val="5A5A5A"/>
              </a:buClr>
              <a:buSzPct val="100000"/>
              <a:buFont typeface="Arial" panose="020B0604020202020204" pitchFamily="34" charset="0"/>
              <a:buChar char="•"/>
              <a:defRPr sz="1600" kern="1200">
                <a:solidFill>
                  <a:srgbClr val="5F5F5F"/>
                </a:solidFill>
                <a:latin typeface="+mn-lt"/>
                <a:ea typeface="+mn-ea"/>
                <a:cs typeface="+mn-cs"/>
              </a:defRPr>
            </a:lvl2pPr>
            <a:lvl3pPr marL="930275" indent="-228600" algn="l" defTabSz="914400" rtl="0" eaLnBrk="1" latinLnBrk="0" hangingPunct="1">
              <a:lnSpc>
                <a:spcPct val="95000"/>
              </a:lnSpc>
              <a:spcBef>
                <a:spcPts val="0"/>
              </a:spcBef>
              <a:spcAft>
                <a:spcPts val="300"/>
              </a:spcAft>
              <a:buClr>
                <a:srgbClr val="5A5A5A"/>
              </a:buClr>
              <a:buFont typeface="Calibri Light" panose="020F0302020204030204" pitchFamily="34" charset="0"/>
              <a:buChar char="−"/>
              <a:defRPr sz="1400" kern="1200">
                <a:solidFill>
                  <a:srgbClr val="5F5F5F"/>
                </a:solidFill>
                <a:latin typeface="+mn-lt"/>
                <a:ea typeface="+mn-ea"/>
                <a:cs typeface="+mn-cs"/>
              </a:defRPr>
            </a:lvl3pPr>
            <a:lvl4pPr marL="1270000" indent="-228600" algn="l" defTabSz="914400" rtl="0" eaLnBrk="1" latinLnBrk="0" hangingPunct="1">
              <a:lnSpc>
                <a:spcPct val="95000"/>
              </a:lnSpc>
              <a:spcBef>
                <a:spcPts val="0"/>
              </a:spcBef>
              <a:spcAft>
                <a:spcPts val="300"/>
              </a:spcAft>
              <a:buClr>
                <a:schemeClr val="tx2"/>
              </a:buClr>
              <a:buFont typeface="Calibri Light" panose="020F0302020204030204" pitchFamily="34" charset="0"/>
              <a:buChar char="−"/>
              <a:tabLst/>
              <a:defRPr sz="1600" kern="1200">
                <a:solidFill>
                  <a:schemeClr val="tx2"/>
                </a:solidFill>
                <a:latin typeface="+mn-lt"/>
                <a:ea typeface="+mn-ea"/>
                <a:cs typeface="+mn-cs"/>
              </a:defRPr>
            </a:lvl4pPr>
            <a:lvl5pPr marL="1601788" indent="-228600" algn="l" defTabSz="914400" rtl="0" eaLnBrk="1" latinLnBrk="0" hangingPunct="1">
              <a:lnSpc>
                <a:spcPct val="95000"/>
              </a:lnSpc>
              <a:spcBef>
                <a:spcPts val="0"/>
              </a:spcBef>
              <a:spcAft>
                <a:spcPts val="300"/>
              </a:spcAft>
              <a:buClr>
                <a:schemeClr val="tx2"/>
              </a:buClr>
              <a:buFont typeface="Calibri Light" panose="020F030202020403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t> Eye Tracking is when the device “maps” or “tracks” the eyes and a person’s gaze point on an area (where they are looking). </a:t>
            </a:r>
          </a:p>
          <a:p>
            <a:endParaRPr lang="sv-SE" sz="2400" dirty="0" smtClean="0"/>
          </a:p>
          <a:p>
            <a:endParaRPr lang="sv-SE" sz="2400" dirty="0" smtClean="0"/>
          </a:p>
          <a:p>
            <a:endParaRPr lang="sv-SE" sz="2400" dirty="0" smtClean="0"/>
          </a:p>
          <a:p>
            <a:endParaRPr lang="en-US" sz="2400" dirty="0" smtClean="0"/>
          </a:p>
          <a:p>
            <a:r>
              <a:rPr lang="en-US" sz="2400" dirty="0" smtClean="0"/>
              <a:t> Eye Control/ Gaze Interaction is what is used when a user is “controlling” a device with their eye movements and gaze direction; selecting and “clicking” objects and navigating computer interfaces hands free.</a:t>
            </a:r>
            <a:endParaRPr lang="en-US" dirty="0"/>
          </a:p>
        </p:txBody>
      </p:sp>
      <p:grpSp>
        <p:nvGrpSpPr>
          <p:cNvPr id="10" name="Group 9"/>
          <p:cNvGrpSpPr/>
          <p:nvPr/>
        </p:nvGrpSpPr>
        <p:grpSpPr>
          <a:xfrm>
            <a:off x="1078699" y="3084831"/>
            <a:ext cx="2737979" cy="1427836"/>
            <a:chOff x="1143000" y="1371600"/>
            <a:chExt cx="6572296" cy="4399636"/>
          </a:xfrm>
        </p:grpSpPr>
        <p:pic>
          <p:nvPicPr>
            <p:cNvPr id="11" name="Picture 9"/>
            <p:cNvPicPr>
              <a:picLocks noChangeAspect="1" noChangeArrowheads="1"/>
            </p:cNvPicPr>
            <p:nvPr/>
          </p:nvPicPr>
          <p:blipFill>
            <a:blip r:embed="rId5" cstate="print"/>
            <a:stretch>
              <a:fillRect/>
            </a:stretch>
          </p:blipFill>
          <p:spPr bwMode="auto">
            <a:xfrm>
              <a:off x="1143000" y="1371600"/>
              <a:ext cx="6572296" cy="4399636"/>
            </a:xfrm>
            <a:prstGeom prst="rect">
              <a:avLst/>
            </a:prstGeom>
            <a:noFill/>
            <a:ln w="9525">
              <a:noFill/>
              <a:miter lim="800000"/>
              <a:headEnd/>
              <a:tailEnd/>
            </a:ln>
            <a:effectLst/>
          </p:spPr>
        </p:pic>
        <p:sp>
          <p:nvSpPr>
            <p:cNvPr id="12" name="Line 10"/>
            <p:cNvSpPr>
              <a:spLocks noChangeShapeType="1"/>
            </p:cNvSpPr>
            <p:nvPr/>
          </p:nvSpPr>
          <p:spPr bwMode="auto">
            <a:xfrm flipH="1">
              <a:off x="1747862" y="3468040"/>
              <a:ext cx="2362200" cy="533400"/>
            </a:xfrm>
            <a:prstGeom prst="line">
              <a:avLst/>
            </a:prstGeom>
            <a:noFill/>
            <a:ln w="38100">
              <a:solidFill>
                <a:srgbClr val="CC0099"/>
              </a:solidFill>
              <a:prstDash val="sysDot"/>
              <a:round/>
              <a:headEnd/>
              <a:tailEnd type="triangle" w="med" len="med"/>
            </a:ln>
            <a:effectLst/>
          </p:spPr>
          <p:txBody>
            <a:bodyPr/>
            <a:lstStyle/>
            <a:p>
              <a:endParaRPr lang="en-US"/>
            </a:p>
          </p:txBody>
        </p:sp>
        <p:sp>
          <p:nvSpPr>
            <p:cNvPr id="13" name="Isosceles Triangle 12"/>
            <p:cNvSpPr/>
            <p:nvPr/>
          </p:nvSpPr>
          <p:spPr>
            <a:xfrm rot="5958458">
              <a:off x="2989491" y="2093861"/>
              <a:ext cx="143658" cy="2175117"/>
            </a:xfrm>
            <a:prstGeom prst="triangle">
              <a:avLst>
                <a:gd name="adj" fmla="val 76668"/>
              </a:avLst>
            </a:prstGeom>
            <a:solidFill>
              <a:schemeClr val="accent5">
                <a:lumMod val="40000"/>
                <a:lumOff val="6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ine 11"/>
            <p:cNvSpPr>
              <a:spLocks noChangeShapeType="1"/>
            </p:cNvSpPr>
            <p:nvPr/>
          </p:nvSpPr>
          <p:spPr bwMode="auto">
            <a:xfrm flipV="1">
              <a:off x="1824062" y="3468039"/>
              <a:ext cx="2286000" cy="533397"/>
            </a:xfrm>
            <a:prstGeom prst="line">
              <a:avLst/>
            </a:prstGeom>
            <a:noFill/>
            <a:ln w="38100" cap="rnd">
              <a:solidFill>
                <a:srgbClr val="FF3300"/>
              </a:solidFill>
              <a:prstDash val="sysDot"/>
              <a:round/>
              <a:headEnd/>
              <a:tailEnd type="triangle" w="med" len="med"/>
            </a:ln>
            <a:effectLst/>
          </p:spPr>
          <p:txBody>
            <a:bodyPr/>
            <a:lstStyle/>
            <a:p>
              <a:endParaRPr lang="en-US"/>
            </a:p>
          </p:txBody>
        </p:sp>
        <p:sp>
          <p:nvSpPr>
            <p:cNvPr id="15" name="Isosceles Triangle 14"/>
            <p:cNvSpPr/>
            <p:nvPr/>
          </p:nvSpPr>
          <p:spPr>
            <a:xfrm rot="5860461">
              <a:off x="3077626" y="1962047"/>
              <a:ext cx="172345" cy="2392832"/>
            </a:xfrm>
            <a:prstGeom prst="triangle">
              <a:avLst>
                <a:gd name="adj" fmla="val 35367"/>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693215" y="2670744"/>
            <a:ext cx="1965292" cy="1841923"/>
          </a:xfrm>
          <a:prstGeom prst="rect">
            <a:avLst/>
          </a:prstGeom>
          <a:ln>
            <a:noFill/>
          </a:ln>
          <a:effectLst>
            <a:outerShdw blurRad="292100" dist="139700" dir="2700000" algn="tl" rotWithShape="0">
              <a:srgbClr val="333333">
                <a:alpha val="65000"/>
              </a:srgbClr>
            </a:outerShdw>
          </a:effectLst>
        </p:spPr>
      </p:pic>
      <p:pic>
        <p:nvPicPr>
          <p:cNvPr id="17" name="Picture 4"/>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5798718" y="2670744"/>
            <a:ext cx="2005253" cy="19325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7057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anim calcmode="lin" valueType="num">
                                      <p:cBhvr additive="base">
                                        <p:cTn id="25" dur="500" fill="hold"/>
                                        <p:tgtEl>
                                          <p:spTgt spid="9">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
                                            <p:txEl>
                                              <p:pRg st="5" end="5"/>
                                            </p:txEl>
                                          </p:spTgt>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1+#ppt_w/2"/>
                                          </p:val>
                                        </p:tav>
                                        <p:tav tm="100000">
                                          <p:val>
                                            <p:strVal val="#ppt_x"/>
                                          </p:val>
                                        </p:tav>
                                      </p:tavLst>
                                    </p:anim>
                                    <p:anim calcmode="lin" valueType="num">
                                      <p:cBhvr additive="base">
                                        <p:cTn id="30" dur="500" fill="hold"/>
                                        <p:tgtEl>
                                          <p:spTgt spid="10"/>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1+#ppt_w/2"/>
                                          </p:val>
                                        </p:tav>
                                        <p:tav tm="100000">
                                          <p:val>
                                            <p:strVal val="#ppt_x"/>
                                          </p:val>
                                        </p:tav>
                                      </p:tavLst>
                                    </p:anim>
                                    <p:anim calcmode="lin" valueType="num">
                                      <p:cBhvr additive="base">
                                        <p:cTn id="34" dur="500" fill="hold"/>
                                        <p:tgtEl>
                                          <p:spTgt spid="16"/>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1+#ppt_w/2"/>
                                          </p:val>
                                        </p:tav>
                                        <p:tav tm="100000">
                                          <p:val>
                                            <p:strVal val="#ppt_x"/>
                                          </p:val>
                                        </p:tav>
                                      </p:tavLst>
                                    </p:anim>
                                    <p:anim calcmode="lin" valueType="num">
                                      <p:cBhvr additive="base">
                                        <p:cTn id="3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2E846A6-F7B6-4197-891C-D48D34F2C185}" type="slidenum">
              <a:rPr lang="en-US" smtClean="0">
                <a:solidFill>
                  <a:srgbClr val="BABABA"/>
                </a:solidFill>
              </a:rPr>
              <a:pPr/>
              <a:t>17</a:t>
            </a:fld>
            <a:endParaRPr lang="en-US" dirty="0">
              <a:solidFill>
                <a:srgbClr val="BABABA"/>
              </a:solidFill>
            </a:endParaRPr>
          </a:p>
        </p:txBody>
      </p:sp>
      <p:sp>
        <p:nvSpPr>
          <p:cNvPr id="3" name="Title 2"/>
          <p:cNvSpPr>
            <a:spLocks noGrp="1"/>
          </p:cNvSpPr>
          <p:nvPr>
            <p:ph type="title"/>
          </p:nvPr>
        </p:nvSpPr>
        <p:spPr/>
        <p:txBody>
          <a:bodyPr/>
          <a:lstStyle/>
          <a:p>
            <a:r>
              <a:rPr lang="en-US" dirty="0" smtClean="0"/>
              <a:t>Eye Control</a:t>
            </a:r>
            <a:endParaRPr lang="en-US" dirty="0"/>
          </a:p>
        </p:txBody>
      </p:sp>
      <p:sp>
        <p:nvSpPr>
          <p:cNvPr id="4" name="Text Placeholder 3"/>
          <p:cNvSpPr>
            <a:spLocks noGrp="1"/>
          </p:cNvSpPr>
          <p:nvPr>
            <p:ph type="body" sz="quarter" idx="13"/>
          </p:nvPr>
        </p:nvSpPr>
        <p:spPr>
          <a:xfrm>
            <a:off x="616772" y="1371600"/>
            <a:ext cx="4892488" cy="4700588"/>
          </a:xfrm>
        </p:spPr>
        <p:txBody>
          <a:bodyPr/>
          <a:lstStyle/>
          <a:p>
            <a:r>
              <a:rPr lang="en-US" dirty="0" smtClean="0"/>
              <a:t>Eye Tracking is like no other access</a:t>
            </a:r>
          </a:p>
          <a:p>
            <a:r>
              <a:rPr lang="en-US" dirty="0" smtClean="0"/>
              <a:t>Looking v Controlling</a:t>
            </a:r>
          </a:p>
          <a:p>
            <a:r>
              <a:rPr lang="en-US" dirty="0" smtClean="0"/>
              <a:t>Learning Curve</a:t>
            </a:r>
          </a:p>
          <a:p>
            <a:pPr lvl="1"/>
            <a:r>
              <a:rPr lang="en-US" dirty="0" smtClean="0"/>
              <a:t>Sensory</a:t>
            </a:r>
          </a:p>
          <a:p>
            <a:pPr lvl="1"/>
            <a:r>
              <a:rPr lang="en-US" dirty="0" smtClean="0"/>
              <a:t>Early eye Tracking</a:t>
            </a:r>
          </a:p>
          <a:p>
            <a:pPr lvl="1"/>
            <a:r>
              <a:rPr lang="en-US" dirty="0" smtClean="0"/>
              <a:t>Exploration</a:t>
            </a:r>
          </a:p>
          <a:p>
            <a:pPr lvl="1"/>
            <a:r>
              <a:rPr lang="en-US" dirty="0" smtClean="0"/>
              <a:t>Choosing and turn taking</a:t>
            </a:r>
          </a:p>
          <a:p>
            <a:pPr lvl="1"/>
            <a:r>
              <a:rPr lang="en-US" dirty="0" smtClean="0"/>
              <a:t>Communication</a:t>
            </a:r>
          </a:p>
          <a:p>
            <a:pPr lvl="1"/>
            <a:r>
              <a:rPr lang="en-US" dirty="0" smtClean="0"/>
              <a:t>Computer access</a:t>
            </a:r>
          </a:p>
          <a:p>
            <a:pPr lvl="1"/>
            <a:endParaRPr lang="en-US" dirty="0"/>
          </a:p>
        </p:txBody>
      </p:sp>
      <p:pic>
        <p:nvPicPr>
          <p:cNvPr id="7170" name="Picture 2" descr="http://www.tobii.com/ImageVaultFiles/id_2548/cf_64/Tobii_Eye_Gaze_Learning_Curve_Logo_Color_web_297p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8950" y="777414"/>
            <a:ext cx="2828925" cy="125730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obii Eye Gaze Learning Cur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8950" y="2387069"/>
            <a:ext cx="4055817" cy="176955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obii Eye Gaze Learning Cur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8950" y="4508977"/>
            <a:ext cx="3669450" cy="160098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Ryan and his I-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3449" y="4629790"/>
            <a:ext cx="3675656" cy="2078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1968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2E846A6-F7B6-4197-891C-D48D34F2C185}" type="slidenum">
              <a:rPr lang="en-US" smtClean="0">
                <a:solidFill>
                  <a:srgbClr val="BABABA"/>
                </a:solidFill>
              </a:rPr>
              <a:pPr/>
              <a:t>18</a:t>
            </a:fld>
            <a:endParaRPr lang="en-US" dirty="0">
              <a:solidFill>
                <a:srgbClr val="BABABA"/>
              </a:solidFill>
            </a:endParaRPr>
          </a:p>
        </p:txBody>
      </p:sp>
      <p:sp>
        <p:nvSpPr>
          <p:cNvPr id="3" name="Title 2"/>
          <p:cNvSpPr>
            <a:spLocks noGrp="1"/>
          </p:cNvSpPr>
          <p:nvPr>
            <p:ph type="title"/>
          </p:nvPr>
        </p:nvSpPr>
        <p:spPr/>
        <p:txBody>
          <a:bodyPr/>
          <a:lstStyle/>
          <a:p>
            <a:r>
              <a:rPr lang="en-US" dirty="0" smtClean="0"/>
              <a:t>Eye Control</a:t>
            </a:r>
            <a:endParaRPr lang="en-US" dirty="0"/>
          </a:p>
        </p:txBody>
      </p:sp>
      <p:sp>
        <p:nvSpPr>
          <p:cNvPr id="4" name="Text Placeholder 3"/>
          <p:cNvSpPr>
            <a:spLocks noGrp="1"/>
          </p:cNvSpPr>
          <p:nvPr>
            <p:ph type="body" sz="quarter" idx="13"/>
          </p:nvPr>
        </p:nvSpPr>
        <p:spPr/>
        <p:txBody>
          <a:bodyPr/>
          <a:lstStyle/>
          <a:p>
            <a:r>
              <a:rPr lang="en-US" dirty="0" smtClean="0"/>
              <a:t>Computer Access</a:t>
            </a:r>
            <a:endParaRPr lang="en-US" dirty="0"/>
          </a:p>
        </p:txBody>
      </p:sp>
      <p:pic>
        <p:nvPicPr>
          <p:cNvPr id="5128" name="Picture 8" descr="Image result for tobii steve glea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586" y="2274093"/>
            <a:ext cx="3152775" cy="14478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4794131" y="2292373"/>
            <a:ext cx="2562225" cy="1781175"/>
          </a:xfrm>
          <a:prstGeom prst="rect">
            <a:avLst/>
          </a:prstGeom>
        </p:spPr>
      </p:pic>
      <p:pic>
        <p:nvPicPr>
          <p:cNvPr id="9" name="Picture 8"/>
          <p:cNvPicPr>
            <a:picLocks noChangeAspect="1"/>
          </p:cNvPicPr>
          <p:nvPr/>
        </p:nvPicPr>
        <p:blipFill>
          <a:blip r:embed="rId4"/>
          <a:stretch>
            <a:fillRect/>
          </a:stretch>
        </p:blipFill>
        <p:spPr>
          <a:xfrm>
            <a:off x="8300276" y="1894934"/>
            <a:ext cx="2412550" cy="1416241"/>
          </a:xfrm>
          <a:prstGeom prst="rect">
            <a:avLst/>
          </a:prstGeom>
        </p:spPr>
      </p:pic>
      <p:pic>
        <p:nvPicPr>
          <p:cNvPr id="11" name="Picture 10"/>
          <p:cNvPicPr>
            <a:picLocks noChangeAspect="1"/>
          </p:cNvPicPr>
          <p:nvPr/>
        </p:nvPicPr>
        <p:blipFill>
          <a:blip r:embed="rId5"/>
          <a:stretch>
            <a:fillRect/>
          </a:stretch>
        </p:blipFill>
        <p:spPr>
          <a:xfrm>
            <a:off x="3567330" y="5411382"/>
            <a:ext cx="4393720" cy="402758"/>
          </a:xfrm>
          <a:prstGeom prst="rect">
            <a:avLst/>
          </a:prstGeom>
        </p:spPr>
      </p:pic>
    </p:spTree>
    <p:extLst>
      <p:ext uri="{BB962C8B-B14F-4D97-AF65-F5344CB8AC3E}">
        <p14:creationId xmlns:p14="http://schemas.microsoft.com/office/powerpoint/2010/main" val="13302731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2E846A6-F7B6-4197-891C-D48D34F2C185}" type="slidenum">
              <a:rPr lang="en-US" smtClean="0">
                <a:solidFill>
                  <a:srgbClr val="BABABA"/>
                </a:solidFill>
              </a:rPr>
              <a:pPr/>
              <a:t>19</a:t>
            </a:fld>
            <a:endParaRPr lang="en-US" dirty="0">
              <a:solidFill>
                <a:srgbClr val="BABABA"/>
              </a:solidFill>
            </a:endParaRPr>
          </a:p>
        </p:txBody>
      </p:sp>
      <p:sp>
        <p:nvSpPr>
          <p:cNvPr id="3" name="Title 2"/>
          <p:cNvSpPr>
            <a:spLocks noGrp="1"/>
          </p:cNvSpPr>
          <p:nvPr>
            <p:ph type="title"/>
          </p:nvPr>
        </p:nvSpPr>
        <p:spPr/>
        <p:txBody>
          <a:bodyPr/>
          <a:lstStyle/>
          <a:p>
            <a:r>
              <a:rPr lang="en-US" dirty="0" smtClean="0"/>
              <a:t>Eye Tracking</a:t>
            </a:r>
            <a:endParaRPr lang="en-US" dirty="0"/>
          </a:p>
        </p:txBody>
      </p:sp>
      <p:sp>
        <p:nvSpPr>
          <p:cNvPr id="4" name="Text Placeholder 3"/>
          <p:cNvSpPr>
            <a:spLocks noGrp="1"/>
          </p:cNvSpPr>
          <p:nvPr>
            <p:ph type="body" sz="quarter" idx="13"/>
          </p:nvPr>
        </p:nvSpPr>
        <p:spPr>
          <a:xfrm>
            <a:off x="616772" y="1371600"/>
            <a:ext cx="5410541" cy="4700588"/>
          </a:xfrm>
        </p:spPr>
        <p:txBody>
          <a:bodyPr/>
          <a:lstStyle/>
          <a:p>
            <a:r>
              <a:rPr lang="en-US" dirty="0" smtClean="0"/>
              <a:t>Tobii Gaze Viewer</a:t>
            </a:r>
          </a:p>
          <a:p>
            <a:pPr lvl="1"/>
            <a:r>
              <a:rPr lang="en-US" dirty="0" smtClean="0"/>
              <a:t>Records where a person looks on the screen</a:t>
            </a:r>
          </a:p>
          <a:p>
            <a:pPr lvl="1"/>
            <a:r>
              <a:rPr lang="en-US" dirty="0" smtClean="0"/>
              <a:t>ANY screen content</a:t>
            </a:r>
          </a:p>
          <a:p>
            <a:pPr lvl="2"/>
            <a:r>
              <a:rPr lang="en-US" dirty="0" smtClean="0"/>
              <a:t>Heat map</a:t>
            </a:r>
          </a:p>
          <a:p>
            <a:pPr lvl="2"/>
            <a:r>
              <a:rPr lang="en-US" dirty="0" smtClean="0"/>
              <a:t>Gaze plots</a:t>
            </a:r>
          </a:p>
          <a:p>
            <a:pPr lvl="1"/>
            <a:r>
              <a:rPr lang="en-US" dirty="0" smtClean="0"/>
              <a:t>Play back video or screen shot</a:t>
            </a:r>
          </a:p>
          <a:p>
            <a:pPr lvl="1"/>
            <a:endParaRPr lang="en-US" dirty="0"/>
          </a:p>
        </p:txBody>
      </p:sp>
      <p:pic>
        <p:nvPicPr>
          <p:cNvPr id="8194" name="Picture 2" descr="http://www.tobii.com/ImageVaultFiles/id_3710/cf_61/GazePlot_heatmap_we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0325" y="0"/>
            <a:ext cx="3578834" cy="154260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www.tobii.com/ImageVaultFiles/id_3712/cf_60/heatmap_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9509" y="1762662"/>
            <a:ext cx="5121631" cy="224226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www.tobii.com/ImageVaultFiles/id_3714/cf_4/FEatures_Page_Family_bot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0918" y="4224989"/>
            <a:ext cx="4812736" cy="2488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8098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92E846A6-F7B6-4197-891C-D48D34F2C185}" type="slidenum">
              <a:rPr lang="en-US" smtClean="0">
                <a:solidFill>
                  <a:srgbClr val="BABABA"/>
                </a:solidFill>
              </a:rPr>
              <a:pPr/>
              <a:t>2</a:t>
            </a:fld>
            <a:endParaRPr lang="en-US" dirty="0">
              <a:solidFill>
                <a:srgbClr val="BABABA"/>
              </a:solidFill>
            </a:endParaRPr>
          </a:p>
        </p:txBody>
      </p:sp>
      <p:sp>
        <p:nvSpPr>
          <p:cNvPr id="5" name="Rubrik 4"/>
          <p:cNvSpPr>
            <a:spLocks noGrp="1"/>
          </p:cNvSpPr>
          <p:nvPr>
            <p:ph type="title"/>
          </p:nvPr>
        </p:nvSpPr>
        <p:spPr/>
        <p:txBody>
          <a:bodyPr/>
          <a:lstStyle/>
          <a:p>
            <a:r>
              <a:rPr lang="en-US" dirty="0" smtClean="0"/>
              <a:t>Tobii merges with Dynavox: May 2014</a:t>
            </a:r>
            <a:endParaRPr lang="en-US" dirty="0"/>
          </a:p>
        </p:txBody>
      </p:sp>
      <p:sp>
        <p:nvSpPr>
          <p:cNvPr id="6" name="Platshållare för text 5"/>
          <p:cNvSpPr>
            <a:spLocks noGrp="1"/>
          </p:cNvSpPr>
          <p:nvPr>
            <p:ph type="body" sz="quarter" idx="13"/>
          </p:nvPr>
        </p:nvSpPr>
        <p:spPr/>
        <p:txBody>
          <a:bodyPr>
            <a:normAutofit lnSpcReduction="10000"/>
          </a:bodyPr>
          <a:lstStyle/>
          <a:p>
            <a:r>
              <a:rPr lang="en-US" dirty="0" smtClean="0"/>
              <a:t>Dynavox</a:t>
            </a:r>
            <a:endParaRPr lang="en-US" dirty="0"/>
          </a:p>
          <a:p>
            <a:pPr lvl="1"/>
            <a:r>
              <a:rPr lang="en-US" dirty="0" smtClean="0"/>
              <a:t>Brand name recognition</a:t>
            </a:r>
          </a:p>
          <a:p>
            <a:pPr lvl="1"/>
            <a:r>
              <a:rPr lang="en-US" dirty="0" smtClean="0"/>
              <a:t>Struggled after going public, but now back and on the right track</a:t>
            </a:r>
          </a:p>
          <a:p>
            <a:pPr lvl="1"/>
            <a:r>
              <a:rPr lang="en-US" dirty="0" smtClean="0"/>
              <a:t>Best for lightweight portable SGD’s</a:t>
            </a:r>
          </a:p>
          <a:p>
            <a:pPr lvl="1"/>
            <a:r>
              <a:rPr lang="en-US" dirty="0" smtClean="0"/>
              <a:t>New Companion software</a:t>
            </a:r>
          </a:p>
          <a:p>
            <a:pPr lvl="1"/>
            <a:r>
              <a:rPr lang="en-US" dirty="0" smtClean="0"/>
              <a:t>New T Series SGD’s</a:t>
            </a:r>
          </a:p>
          <a:p>
            <a:pPr lvl="1"/>
            <a:r>
              <a:rPr lang="en-US" dirty="0" smtClean="0"/>
              <a:t>New </a:t>
            </a:r>
            <a:r>
              <a:rPr lang="en-US" dirty="0" err="1" smtClean="0"/>
              <a:t>Boardmaker</a:t>
            </a:r>
            <a:r>
              <a:rPr lang="en-US" dirty="0" smtClean="0"/>
              <a:t> Online</a:t>
            </a:r>
          </a:p>
          <a:p>
            <a:pPr lvl="1"/>
            <a:endParaRPr lang="en-US" dirty="0"/>
          </a:p>
          <a:p>
            <a:r>
              <a:rPr lang="en-US" dirty="0" smtClean="0"/>
              <a:t>Tobii</a:t>
            </a:r>
          </a:p>
          <a:p>
            <a:pPr lvl="1"/>
            <a:r>
              <a:rPr lang="en-US" dirty="0" smtClean="0"/>
              <a:t>World leader for high tech, especially eye gaze access</a:t>
            </a:r>
          </a:p>
          <a:p>
            <a:pPr lvl="1"/>
            <a:r>
              <a:rPr lang="en-US" dirty="0" smtClean="0"/>
              <a:t>Smaller but large engineering team</a:t>
            </a:r>
            <a:endParaRPr lang="en-US" dirty="0" smtClean="0"/>
          </a:p>
          <a:p>
            <a:pPr lvl="2"/>
            <a:r>
              <a:rPr lang="en-US" dirty="0" smtClean="0"/>
              <a:t>Research and analysis</a:t>
            </a:r>
          </a:p>
          <a:p>
            <a:pPr lvl="2"/>
            <a:r>
              <a:rPr lang="en-US" dirty="0" smtClean="0"/>
              <a:t>Non SGD uses of eye gaze (gaming)</a:t>
            </a:r>
          </a:p>
          <a:p>
            <a:pPr lvl="1"/>
            <a:r>
              <a:rPr lang="en-US" dirty="0" smtClean="0"/>
              <a:t>Adaptive computer access in addition to SGD</a:t>
            </a:r>
          </a:p>
          <a:p>
            <a:pPr lvl="1"/>
            <a:r>
              <a:rPr lang="en-US" dirty="0" smtClean="0"/>
              <a:t>Very active with regulatory changes in public policy</a:t>
            </a:r>
          </a:p>
          <a:p>
            <a:r>
              <a:rPr lang="en-US" b="1" i="1" dirty="0" err="1" smtClean="0">
                <a:solidFill>
                  <a:schemeClr val="accent2">
                    <a:lumMod val="75000"/>
                  </a:schemeClr>
                </a:solidFill>
              </a:rPr>
              <a:t>tobiidynavox</a:t>
            </a:r>
            <a:r>
              <a:rPr lang="en-US" b="1" i="1" dirty="0" smtClean="0">
                <a:solidFill>
                  <a:schemeClr val="accent2">
                    <a:lumMod val="75000"/>
                  </a:schemeClr>
                </a:solidFill>
              </a:rPr>
              <a:t> is </a:t>
            </a:r>
            <a:r>
              <a:rPr lang="en-US" b="1" i="1" dirty="0" smtClean="0">
                <a:solidFill>
                  <a:schemeClr val="accent2">
                    <a:lumMod val="75000"/>
                  </a:schemeClr>
                </a:solidFill>
              </a:rPr>
              <a:t>the </a:t>
            </a:r>
            <a:r>
              <a:rPr lang="en-US" b="1" i="1" dirty="0" smtClean="0">
                <a:solidFill>
                  <a:schemeClr val="accent2">
                    <a:lumMod val="75000"/>
                  </a:schemeClr>
                </a:solidFill>
              </a:rPr>
              <a:t>largest AAC/SGD manufacturer in the world!</a:t>
            </a:r>
          </a:p>
        </p:txBody>
      </p:sp>
    </p:spTree>
    <p:extLst>
      <p:ext uri="{BB962C8B-B14F-4D97-AF65-F5344CB8AC3E}">
        <p14:creationId xmlns:p14="http://schemas.microsoft.com/office/powerpoint/2010/main" val="40209512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eye tracking works</a:t>
            </a:r>
            <a:endParaRPr lang="en-US" dirty="0"/>
          </a:p>
        </p:txBody>
      </p:sp>
      <p:pic>
        <p:nvPicPr>
          <p:cNvPr id="2050" name="Picture 2"/>
          <p:cNvPicPr>
            <a:picLocks noGrp="1" noChangeAspect="1" noChangeArrowheads="1"/>
          </p:cNvPicPr>
          <p:nvPr>
            <p:ph idx="4294967295"/>
          </p:nvPr>
        </p:nvPicPr>
        <p:blipFill>
          <a:blip r:embed="rId3" cstate="print"/>
          <a:srcRect/>
          <a:stretch>
            <a:fillRect/>
          </a:stretch>
        </p:blipFill>
        <p:spPr bwMode="auto">
          <a:xfrm>
            <a:off x="2016772" y="1494546"/>
            <a:ext cx="4058764" cy="3183666"/>
          </a:xfrm>
          <a:prstGeom prst="rect">
            <a:avLst/>
          </a:prstGeom>
          <a:ln>
            <a:noFill/>
          </a:ln>
          <a:effectLst>
            <a:outerShdw blurRad="292100" dist="139700" dir="2700000" algn="tl" rotWithShape="0">
              <a:srgbClr val="333333">
                <a:alpha val="65000"/>
              </a:srgbClr>
            </a:outerShdw>
          </a:effectLst>
        </p:spPr>
      </p:pic>
      <p:pic>
        <p:nvPicPr>
          <p:cNvPr id="2051" name="Picture 3"/>
          <p:cNvPicPr>
            <a:picLocks noChangeAspect="1" noChangeArrowheads="1"/>
          </p:cNvPicPr>
          <p:nvPr/>
        </p:nvPicPr>
        <p:blipFill>
          <a:blip r:embed="rId4" cstate="print"/>
          <a:srcRect t="10000" r="50000"/>
          <a:stretch>
            <a:fillRect/>
          </a:stretch>
        </p:blipFill>
        <p:spPr bwMode="auto">
          <a:xfrm>
            <a:off x="6927499" y="1859782"/>
            <a:ext cx="3071834" cy="33175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p:cNvSpPr txBox="1"/>
          <p:nvPr/>
        </p:nvSpPr>
        <p:spPr>
          <a:xfrm>
            <a:off x="1828696" y="5177373"/>
            <a:ext cx="4623619" cy="443198"/>
          </a:xfrm>
          <a:prstGeom prst="rect">
            <a:avLst/>
          </a:prstGeom>
          <a:noFill/>
        </p:spPr>
        <p:txBody>
          <a:bodyPr wrap="square" rtlCol="0">
            <a:spAutoFit/>
          </a:bodyPr>
          <a:lstStyle/>
          <a:p>
            <a:pPr>
              <a:lnSpc>
                <a:spcPct val="95000"/>
              </a:lnSpc>
              <a:spcBef>
                <a:spcPts val="900"/>
              </a:spcBef>
              <a:spcAft>
                <a:spcPts val="600"/>
              </a:spcAft>
            </a:pPr>
            <a:r>
              <a:rPr lang="en-US" sz="2400" dirty="0" smtClean="0">
                <a:solidFill>
                  <a:srgbClr val="3F3F3F"/>
                </a:solidFill>
              </a:rPr>
              <a:t>Not all eye tracers are the same!</a:t>
            </a:r>
          </a:p>
        </p:txBody>
      </p:sp>
    </p:spTree>
    <p:extLst>
      <p:ext uri="{BB962C8B-B14F-4D97-AF65-F5344CB8AC3E}">
        <p14:creationId xmlns:p14="http://schemas.microsoft.com/office/powerpoint/2010/main" val="35131345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Eye control is </a:t>
            </a:r>
            <a:r>
              <a:rPr lang="en-US" dirty="0" smtClean="0"/>
              <a:t>“</a:t>
            </a:r>
            <a:r>
              <a:rPr lang="en-US" dirty="0"/>
              <a:t>j</a:t>
            </a:r>
            <a:r>
              <a:rPr lang="en-US" dirty="0" smtClean="0"/>
              <a:t>ust” an </a:t>
            </a:r>
            <a:r>
              <a:rPr lang="en-US" dirty="0"/>
              <a:t>access method</a:t>
            </a:r>
            <a:r>
              <a:rPr lang="en-US" dirty="0" smtClean="0"/>
              <a:t>.</a:t>
            </a:r>
            <a:r>
              <a:rPr lang="en-US" dirty="0"/>
              <a:t/>
            </a:r>
            <a:br>
              <a:rPr lang="en-US" dirty="0"/>
            </a:br>
            <a:r>
              <a:rPr lang="en-US" dirty="0"/>
              <a:t>Questions </a:t>
            </a:r>
            <a:r>
              <a:rPr lang="en-US" dirty="0" smtClean="0"/>
              <a:t>to ask:</a:t>
            </a:r>
            <a:endParaRPr lang="en-US" dirty="0"/>
          </a:p>
        </p:txBody>
      </p:sp>
      <p:sp>
        <p:nvSpPr>
          <p:cNvPr id="5" name="Content Placeholder 4"/>
          <p:cNvSpPr>
            <a:spLocks noGrp="1"/>
          </p:cNvSpPr>
          <p:nvPr>
            <p:ph sz="half" idx="1"/>
          </p:nvPr>
        </p:nvSpPr>
        <p:spPr>
          <a:xfrm>
            <a:off x="617356" y="1375576"/>
            <a:ext cx="6012044" cy="4801387"/>
          </a:xfrm>
        </p:spPr>
        <p:txBody>
          <a:bodyPr>
            <a:normAutofit/>
          </a:bodyPr>
          <a:lstStyle/>
          <a:p>
            <a:r>
              <a:rPr lang="en-US" dirty="0" smtClean="0"/>
              <a:t>Does eye control require less effort than other access methods?</a:t>
            </a:r>
          </a:p>
          <a:p>
            <a:r>
              <a:rPr lang="en-US" dirty="0" smtClean="0"/>
              <a:t>Is the individual in a more comfortable and better position physically using eye control than other access methods?</a:t>
            </a:r>
          </a:p>
          <a:p>
            <a:r>
              <a:rPr lang="en-US" dirty="0" smtClean="0"/>
              <a:t>Is the individual more independent in using eye control than other access methods?</a:t>
            </a:r>
          </a:p>
          <a:p>
            <a:r>
              <a:rPr lang="en-US" dirty="0" smtClean="0"/>
              <a:t>Is eye control significantly faster than other access methods?</a:t>
            </a:r>
            <a:endParaRPr lang="en-US" dirty="0"/>
          </a:p>
        </p:txBody>
      </p:sp>
      <p:pic>
        <p:nvPicPr>
          <p:cNvPr id="6" name="Picture 5" descr="Tobii 001.jpg"/>
          <p:cNvPicPr>
            <a:picLocks noChangeAspect="1"/>
          </p:cNvPicPr>
          <p:nvPr/>
        </p:nvPicPr>
        <p:blipFill>
          <a:blip r:embed="rId3" cstate="print"/>
          <a:stretch>
            <a:fillRect/>
          </a:stretch>
        </p:blipFill>
        <p:spPr>
          <a:xfrm>
            <a:off x="7134924" y="1690690"/>
            <a:ext cx="2798952" cy="1860137"/>
          </a:xfrm>
          <a:prstGeom prst="rect">
            <a:avLst/>
          </a:prstGeom>
          <a:ln>
            <a:noFill/>
          </a:ln>
          <a:effectLst>
            <a:outerShdw blurRad="292100" dist="139700" dir="2700000" algn="tl" rotWithShape="0">
              <a:srgbClr val="333333">
                <a:alpha val="65000"/>
              </a:srgbClr>
            </a:outerShdw>
          </a:effectLst>
        </p:spPr>
      </p:pic>
      <p:pic>
        <p:nvPicPr>
          <p:cNvPr id="7" name="Picture 6" descr="IMG_0108.JPG"/>
          <p:cNvPicPr>
            <a:picLocks noChangeAspect="1"/>
          </p:cNvPicPr>
          <p:nvPr/>
        </p:nvPicPr>
        <p:blipFill>
          <a:blip r:embed="rId4" cstate="print"/>
          <a:stretch>
            <a:fillRect/>
          </a:stretch>
        </p:blipFill>
        <p:spPr>
          <a:xfrm>
            <a:off x="7086600" y="3776095"/>
            <a:ext cx="2895600" cy="2171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84251857"/>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Trackbox.tif"/>
          <p:cNvPicPr>
            <a:picLocks noChangeAspect="1"/>
          </p:cNvPicPr>
          <p:nvPr/>
        </p:nvPicPr>
        <p:blipFill>
          <a:blip r:embed="rId3" cstate="print"/>
          <a:stretch>
            <a:fillRect/>
          </a:stretch>
        </p:blipFill>
        <p:spPr>
          <a:xfrm>
            <a:off x="1257172" y="4630206"/>
            <a:ext cx="2255577" cy="1790444"/>
          </a:xfrm>
          <a:prstGeom prst="rect">
            <a:avLst/>
          </a:prstGeom>
          <a:ln>
            <a:noFill/>
          </a:ln>
          <a:effectLst/>
        </p:spPr>
      </p:pic>
      <p:sp>
        <p:nvSpPr>
          <p:cNvPr id="2" name="Title 1"/>
          <p:cNvSpPr>
            <a:spLocks noGrp="1"/>
          </p:cNvSpPr>
          <p:nvPr>
            <p:ph type="title"/>
          </p:nvPr>
        </p:nvSpPr>
        <p:spPr/>
        <p:txBody>
          <a:bodyPr/>
          <a:lstStyle/>
          <a:p>
            <a:r>
              <a:rPr lang="sv-SE" dirty="0" smtClean="0"/>
              <a:t>Positioning is everything!</a:t>
            </a:r>
            <a:endParaRPr lang="en-US" dirty="0"/>
          </a:p>
        </p:txBody>
      </p:sp>
      <p:pic>
        <p:nvPicPr>
          <p:cNvPr id="8" name="Picture 7" descr="PCEye Positioning.tif"/>
          <p:cNvPicPr>
            <a:picLocks noChangeAspect="1"/>
          </p:cNvPicPr>
          <p:nvPr/>
        </p:nvPicPr>
        <p:blipFill>
          <a:blip r:embed="rId4" cstate="print"/>
          <a:stretch>
            <a:fillRect/>
          </a:stretch>
        </p:blipFill>
        <p:spPr>
          <a:xfrm>
            <a:off x="1100613" y="1089661"/>
            <a:ext cx="4658443" cy="1864421"/>
          </a:xfrm>
          <a:prstGeom prst="rect">
            <a:avLst/>
          </a:prstGeom>
        </p:spPr>
      </p:pic>
      <p:pic>
        <p:nvPicPr>
          <p:cNvPr id="9" name="Picture 8" descr="PCEye Positioning2.tif"/>
          <p:cNvPicPr>
            <a:picLocks noChangeAspect="1"/>
          </p:cNvPicPr>
          <p:nvPr/>
        </p:nvPicPr>
        <p:blipFill>
          <a:blip r:embed="rId5" cstate="print"/>
          <a:stretch>
            <a:fillRect/>
          </a:stretch>
        </p:blipFill>
        <p:spPr>
          <a:xfrm>
            <a:off x="1176813" y="3070860"/>
            <a:ext cx="3073955" cy="1893660"/>
          </a:xfrm>
          <a:prstGeom prst="rect">
            <a:avLst/>
          </a:prstGeom>
        </p:spPr>
      </p:pic>
      <p:pic>
        <p:nvPicPr>
          <p:cNvPr id="10" name="Picture 9" descr="PCEyeScreen size optimal distance.tif"/>
          <p:cNvPicPr>
            <a:picLocks noChangeAspect="1"/>
          </p:cNvPicPr>
          <p:nvPr/>
        </p:nvPicPr>
        <p:blipFill>
          <a:blip r:embed="rId6" cstate="print"/>
          <a:stretch>
            <a:fillRect/>
          </a:stretch>
        </p:blipFill>
        <p:spPr>
          <a:xfrm>
            <a:off x="6563443" y="1418152"/>
            <a:ext cx="3124200" cy="2685716"/>
          </a:xfrm>
          <a:prstGeom prst="rect">
            <a:avLst/>
          </a:prstGeom>
        </p:spPr>
      </p:pic>
      <p:grpSp>
        <p:nvGrpSpPr>
          <p:cNvPr id="11" name="Group 10"/>
          <p:cNvGrpSpPr/>
          <p:nvPr/>
        </p:nvGrpSpPr>
        <p:grpSpPr>
          <a:xfrm>
            <a:off x="6821130" y="4343400"/>
            <a:ext cx="3846871" cy="1752600"/>
            <a:chOff x="5181600" y="4419600"/>
            <a:chExt cx="3846871" cy="1752600"/>
          </a:xfrm>
        </p:grpSpPr>
        <p:pic>
          <p:nvPicPr>
            <p:cNvPr id="12" name="Picture 11" descr="Track Status.tif"/>
            <p:cNvPicPr>
              <a:picLocks noChangeAspect="1"/>
            </p:cNvPicPr>
            <p:nvPr/>
          </p:nvPicPr>
          <p:blipFill>
            <a:blip r:embed="rId7" cstate="print"/>
            <a:stretch>
              <a:fillRect/>
            </a:stretch>
          </p:blipFill>
          <p:spPr>
            <a:xfrm>
              <a:off x="5181600" y="4419600"/>
              <a:ext cx="2684539" cy="1752600"/>
            </a:xfrm>
            <a:prstGeom prst="rect">
              <a:avLst/>
            </a:prstGeom>
          </p:spPr>
        </p:pic>
        <p:sp>
          <p:nvSpPr>
            <p:cNvPr id="13" name="Oval 12"/>
            <p:cNvSpPr/>
            <p:nvPr/>
          </p:nvSpPr>
          <p:spPr>
            <a:xfrm>
              <a:off x="6019800" y="4953000"/>
              <a:ext cx="10668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V="1">
              <a:off x="8001000" y="4495800"/>
              <a:ext cx="0" cy="685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001000" y="5410200"/>
              <a:ext cx="0" cy="685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924800" y="5257800"/>
              <a:ext cx="609600"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Picture 16" descr="check.tif"/>
            <p:cNvPicPr>
              <a:picLocks noChangeAspect="1"/>
            </p:cNvPicPr>
            <p:nvPr/>
          </p:nvPicPr>
          <p:blipFill>
            <a:blip r:embed="rId8" cstate="print"/>
            <a:stretch>
              <a:fillRect/>
            </a:stretch>
          </p:blipFill>
          <p:spPr>
            <a:xfrm>
              <a:off x="8534400" y="4953000"/>
              <a:ext cx="494071" cy="457200"/>
            </a:xfrm>
            <a:prstGeom prst="rect">
              <a:avLst/>
            </a:prstGeom>
          </p:spPr>
        </p:pic>
      </p:grpSp>
      <p:pic>
        <p:nvPicPr>
          <p:cNvPr id="18" name="Picture 17" descr="PCEye Positioning guide.tif"/>
          <p:cNvPicPr>
            <a:picLocks noChangeAspect="1"/>
          </p:cNvPicPr>
          <p:nvPr/>
        </p:nvPicPr>
        <p:blipFill>
          <a:blip r:embed="rId9" cstate="print"/>
          <a:stretch>
            <a:fillRect/>
          </a:stretch>
        </p:blipFill>
        <p:spPr>
          <a:xfrm>
            <a:off x="4377212" y="3756660"/>
            <a:ext cx="1406692" cy="2324100"/>
          </a:xfrm>
          <a:prstGeom prst="rect">
            <a:avLst/>
          </a:prstGeom>
        </p:spPr>
      </p:pic>
    </p:spTree>
    <p:extLst>
      <p:ext uri="{BB962C8B-B14F-4D97-AF65-F5344CB8AC3E}">
        <p14:creationId xmlns:p14="http://schemas.microsoft.com/office/powerpoint/2010/main" val="42384748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Practice!</a:t>
            </a:r>
            <a:endParaRPr lang="en-US" dirty="0"/>
          </a:p>
        </p:txBody>
      </p:sp>
      <p:sp>
        <p:nvSpPr>
          <p:cNvPr id="3" name="Subtitle 2"/>
          <p:cNvSpPr>
            <a:spLocks noGrp="1"/>
          </p:cNvSpPr>
          <p:nvPr>
            <p:ph idx="4294967295"/>
          </p:nvPr>
        </p:nvSpPr>
        <p:spPr>
          <a:xfrm>
            <a:off x="617356" y="1314001"/>
            <a:ext cx="9421994" cy="4862962"/>
          </a:xfrm>
          <a:prstGeom prst="rect">
            <a:avLst/>
          </a:prstGeom>
        </p:spPr>
        <p:txBody>
          <a:bodyPr/>
          <a:lstStyle/>
          <a:p>
            <a:r>
              <a:rPr lang="en-US" dirty="0" smtClean="0"/>
              <a:t>Eye Control practice can take minutes, hours, or days…it depends on the individual.</a:t>
            </a:r>
          </a:p>
          <a:p>
            <a:endParaRPr lang="en-US" dirty="0" smtClean="0"/>
          </a:p>
          <a:p>
            <a:r>
              <a:rPr lang="en-US" dirty="0" smtClean="0"/>
              <a:t>Typically, with practice, Dwell time with Mouse Emulation will decrease…especially when the person becomes familiar with the page set.</a:t>
            </a:r>
          </a:p>
          <a:p>
            <a:endParaRPr lang="en-US" dirty="0" smtClean="0"/>
          </a:p>
          <a:p>
            <a:r>
              <a:rPr lang="en-US" dirty="0" smtClean="0"/>
              <a:t>For Communicators, practice should occur on the primary communication page set to decrease the cognitive load of gathering information….</a:t>
            </a:r>
          </a:p>
          <a:p>
            <a:pPr lvl="1"/>
            <a:r>
              <a:rPr lang="en-US" dirty="0" smtClean="0"/>
              <a:t>….but periodic breaks to games to work on eye control will increase eye control skills as well.</a:t>
            </a:r>
            <a:endParaRPr lang="en-US" dirty="0"/>
          </a:p>
        </p:txBody>
      </p:sp>
    </p:spTree>
    <p:extLst>
      <p:ext uri="{BB962C8B-B14F-4D97-AF65-F5344CB8AC3E}">
        <p14:creationId xmlns:p14="http://schemas.microsoft.com/office/powerpoint/2010/main" val="875449347"/>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25765" y="2353066"/>
            <a:ext cx="8603255" cy="1382680"/>
          </a:xfrm>
        </p:spPr>
        <p:txBody>
          <a:bodyPr>
            <a:normAutofit/>
          </a:bodyPr>
          <a:lstStyle/>
          <a:p>
            <a:pPr algn="ctr"/>
            <a:r>
              <a:rPr lang="en-US" sz="6000" smtClean="0"/>
              <a:t>Thank You</a:t>
            </a:r>
            <a:r>
              <a:rPr lang="en-US" sz="6000"/>
              <a:t>!</a:t>
            </a:r>
            <a:endParaRPr lang="en-US" sz="6000" dirty="0"/>
          </a:p>
        </p:txBody>
      </p:sp>
      <p:sp>
        <p:nvSpPr>
          <p:cNvPr id="2" name="Slide Number Placeholder 1"/>
          <p:cNvSpPr>
            <a:spLocks noGrp="1"/>
          </p:cNvSpPr>
          <p:nvPr>
            <p:ph type="sldNum" sz="quarter" idx="12"/>
          </p:nvPr>
        </p:nvSpPr>
        <p:spPr/>
        <p:txBody>
          <a:bodyPr/>
          <a:lstStyle/>
          <a:p>
            <a:fld id="{92E846A6-F7B6-4197-891C-D48D34F2C185}" type="slidenum">
              <a:rPr lang="en-US" smtClean="0">
                <a:solidFill>
                  <a:srgbClr val="BABABA"/>
                </a:solidFill>
              </a:rPr>
              <a:pPr/>
              <a:t>24</a:t>
            </a:fld>
            <a:endParaRPr lang="en-US" dirty="0">
              <a:solidFill>
                <a:srgbClr val="BABABA"/>
              </a:solidFill>
            </a:endParaRPr>
          </a:p>
        </p:txBody>
      </p:sp>
    </p:spTree>
    <p:extLst>
      <p:ext uri="{BB962C8B-B14F-4D97-AF65-F5344CB8AC3E}">
        <p14:creationId xmlns:p14="http://schemas.microsoft.com/office/powerpoint/2010/main" val="6349027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2E846A6-F7B6-4197-891C-D48D34F2C185}" type="slidenum">
              <a:rPr lang="en-US" smtClean="0">
                <a:solidFill>
                  <a:srgbClr val="BABABA"/>
                </a:solidFill>
              </a:rPr>
              <a:pPr/>
              <a:t>3</a:t>
            </a:fld>
            <a:endParaRPr lang="en-US" dirty="0">
              <a:solidFill>
                <a:srgbClr val="BABABA"/>
              </a:solidFill>
            </a:endParaRPr>
          </a:p>
        </p:txBody>
      </p:sp>
      <p:sp>
        <p:nvSpPr>
          <p:cNvPr id="3" name="Title 2"/>
          <p:cNvSpPr>
            <a:spLocks noGrp="1"/>
          </p:cNvSpPr>
          <p:nvPr>
            <p:ph type="title"/>
          </p:nvPr>
        </p:nvSpPr>
        <p:spPr/>
        <p:txBody>
          <a:bodyPr/>
          <a:lstStyle/>
          <a:p>
            <a:r>
              <a:rPr lang="en-US" dirty="0" smtClean="0"/>
              <a:t>Software: Communication (vocabulary) Options</a:t>
            </a:r>
            <a:endParaRPr lang="en-US" dirty="0"/>
          </a:p>
        </p:txBody>
      </p:sp>
      <p:sp>
        <p:nvSpPr>
          <p:cNvPr id="4" name="Text Placeholder 3"/>
          <p:cNvSpPr>
            <a:spLocks noGrp="1"/>
          </p:cNvSpPr>
          <p:nvPr>
            <p:ph type="body" sz="quarter" idx="13"/>
          </p:nvPr>
        </p:nvSpPr>
        <p:spPr/>
        <p:txBody>
          <a:bodyPr>
            <a:normAutofit/>
          </a:bodyPr>
          <a:lstStyle/>
          <a:p>
            <a:r>
              <a:rPr lang="en-US" dirty="0" smtClean="0"/>
              <a:t>Compass</a:t>
            </a:r>
          </a:p>
          <a:p>
            <a:pPr lvl="1"/>
            <a:r>
              <a:rPr lang="en-US" dirty="0" smtClean="0"/>
              <a:t>Collaborative or cohort based communication solutions</a:t>
            </a:r>
          </a:p>
          <a:p>
            <a:pPr lvl="1"/>
            <a:r>
              <a:rPr lang="en-US" dirty="0" smtClean="0"/>
              <a:t>Cross platform </a:t>
            </a:r>
            <a:r>
              <a:rPr lang="en-US" dirty="0" err="1" smtClean="0"/>
              <a:t>compitability</a:t>
            </a:r>
            <a:endParaRPr lang="en-US" dirty="0" smtClean="0"/>
          </a:p>
          <a:p>
            <a:pPr lvl="1"/>
            <a:r>
              <a:rPr lang="en-US" dirty="0" smtClean="0"/>
              <a:t>Multiple page set options for different needs</a:t>
            </a:r>
          </a:p>
          <a:p>
            <a:pPr lvl="2"/>
            <a:r>
              <a:rPr lang="en-US" dirty="0" smtClean="0"/>
              <a:t>Some by Dynavox content group</a:t>
            </a:r>
          </a:p>
          <a:p>
            <a:pPr lvl="2"/>
            <a:r>
              <a:rPr lang="en-US" dirty="0" smtClean="0"/>
              <a:t>Others by well known language experts</a:t>
            </a:r>
          </a:p>
          <a:p>
            <a:pPr lvl="1"/>
            <a:r>
              <a:rPr lang="en-US" dirty="0" smtClean="0"/>
              <a:t>One size does not fit all</a:t>
            </a:r>
          </a:p>
          <a:p>
            <a:pPr lvl="1"/>
            <a:r>
              <a:rPr lang="en-US" dirty="0" smtClean="0"/>
              <a:t>5 levels within most page sets</a:t>
            </a:r>
          </a:p>
          <a:p>
            <a:r>
              <a:rPr lang="en-US" dirty="0" smtClean="0"/>
              <a:t>Tobii Communicator 4</a:t>
            </a:r>
          </a:p>
          <a:p>
            <a:pPr lvl="1"/>
            <a:r>
              <a:rPr lang="en-US" dirty="0" smtClean="0"/>
              <a:t>More intuitive windows based model</a:t>
            </a:r>
          </a:p>
          <a:p>
            <a:pPr lvl="1"/>
            <a:r>
              <a:rPr lang="en-US" dirty="0" smtClean="0"/>
              <a:t>Great for customizing</a:t>
            </a:r>
          </a:p>
          <a:p>
            <a:pPr lvl="1"/>
            <a:r>
              <a:rPr lang="en-US" dirty="0" smtClean="0"/>
              <a:t>Pagesetcentral.com for more content</a:t>
            </a:r>
          </a:p>
          <a:p>
            <a:pPr lvl="1"/>
            <a:r>
              <a:rPr lang="en-US" dirty="0" smtClean="0"/>
              <a:t>14 different languages</a:t>
            </a:r>
          </a:p>
          <a:p>
            <a:pPr lvl="1"/>
            <a:r>
              <a:rPr lang="en-US" dirty="0" err="1" smtClean="0"/>
              <a:t>Sono</a:t>
            </a:r>
            <a:r>
              <a:rPr lang="en-US" dirty="0" smtClean="0"/>
              <a:t> Suite novel approach to language development</a:t>
            </a:r>
          </a:p>
          <a:p>
            <a:pPr lvl="1"/>
            <a:endParaRPr lang="en-US" dirty="0"/>
          </a:p>
        </p:txBody>
      </p:sp>
      <p:pic>
        <p:nvPicPr>
          <p:cNvPr id="6" name="Picture 5"/>
          <p:cNvPicPr>
            <a:picLocks noChangeAspect="1"/>
          </p:cNvPicPr>
          <p:nvPr/>
        </p:nvPicPr>
        <p:blipFill>
          <a:blip r:embed="rId2"/>
          <a:stretch>
            <a:fillRect/>
          </a:stretch>
        </p:blipFill>
        <p:spPr>
          <a:xfrm>
            <a:off x="8185563" y="3969761"/>
            <a:ext cx="2857500" cy="1600200"/>
          </a:xfrm>
          <a:prstGeom prst="rect">
            <a:avLst/>
          </a:prstGeom>
        </p:spPr>
      </p:pic>
      <p:sp>
        <p:nvSpPr>
          <p:cNvPr id="7" name="AutoShape 4" descr="Image result for Compass Navba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3"/>
          <a:stretch>
            <a:fillRect/>
          </a:stretch>
        </p:blipFill>
        <p:spPr>
          <a:xfrm>
            <a:off x="7895218" y="1008778"/>
            <a:ext cx="3438190" cy="2656170"/>
          </a:xfrm>
          <a:prstGeom prst="rect">
            <a:avLst/>
          </a:prstGeom>
        </p:spPr>
      </p:pic>
    </p:spTree>
    <p:extLst>
      <p:ext uri="{BB962C8B-B14F-4D97-AF65-F5344CB8AC3E}">
        <p14:creationId xmlns:p14="http://schemas.microsoft.com/office/powerpoint/2010/main" val="28622453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2E846A6-F7B6-4197-891C-D48D34F2C185}" type="slidenum">
              <a:rPr lang="en-US" smtClean="0">
                <a:solidFill>
                  <a:srgbClr val="BABABA"/>
                </a:solidFill>
              </a:rPr>
              <a:pPr/>
              <a:t>4</a:t>
            </a:fld>
            <a:endParaRPr lang="en-US" dirty="0">
              <a:solidFill>
                <a:srgbClr val="BABABA"/>
              </a:solidFill>
            </a:endParaRPr>
          </a:p>
        </p:txBody>
      </p:sp>
      <p:sp>
        <p:nvSpPr>
          <p:cNvPr id="3" name="Title 2"/>
          <p:cNvSpPr>
            <a:spLocks noGrp="1"/>
          </p:cNvSpPr>
          <p:nvPr>
            <p:ph type="title"/>
          </p:nvPr>
        </p:nvSpPr>
        <p:spPr/>
        <p:txBody>
          <a:bodyPr/>
          <a:lstStyle/>
          <a:p>
            <a:r>
              <a:rPr lang="en-US" dirty="0" smtClean="0"/>
              <a:t>Software: Education and Support</a:t>
            </a:r>
            <a:endParaRPr lang="en-US" dirty="0"/>
          </a:p>
        </p:txBody>
      </p:sp>
      <p:sp>
        <p:nvSpPr>
          <p:cNvPr id="4" name="Text Placeholder 3"/>
          <p:cNvSpPr>
            <a:spLocks noGrp="1"/>
          </p:cNvSpPr>
          <p:nvPr>
            <p:ph type="body" sz="quarter" idx="13"/>
          </p:nvPr>
        </p:nvSpPr>
        <p:spPr>
          <a:xfrm>
            <a:off x="616772" y="1371600"/>
            <a:ext cx="3865076" cy="4700588"/>
          </a:xfrm>
        </p:spPr>
        <p:txBody>
          <a:bodyPr/>
          <a:lstStyle/>
          <a:p>
            <a:r>
              <a:rPr lang="en-US" dirty="0" err="1" smtClean="0"/>
              <a:t>Boardmaker</a:t>
            </a:r>
            <a:r>
              <a:rPr lang="en-US" dirty="0" smtClean="0"/>
              <a:t> </a:t>
            </a:r>
            <a:r>
              <a:rPr lang="en-US" dirty="0" smtClean="0"/>
              <a:t>Family</a:t>
            </a:r>
            <a:endParaRPr lang="en-US" dirty="0" smtClean="0"/>
          </a:p>
          <a:p>
            <a:pPr lvl="1"/>
            <a:r>
              <a:rPr lang="en-US" dirty="0" err="1" smtClean="0"/>
              <a:t>Boardmaker</a:t>
            </a:r>
            <a:endParaRPr lang="en-US" dirty="0" smtClean="0"/>
          </a:p>
          <a:p>
            <a:pPr lvl="1"/>
            <a:r>
              <a:rPr lang="en-US" dirty="0" err="1" smtClean="0"/>
              <a:t>Boardmaker</a:t>
            </a:r>
            <a:r>
              <a:rPr lang="en-US" dirty="0" smtClean="0"/>
              <a:t> Studio</a:t>
            </a:r>
            <a:endParaRPr lang="en-US" dirty="0" smtClean="0"/>
          </a:p>
          <a:p>
            <a:pPr lvl="1"/>
            <a:r>
              <a:rPr lang="en-US" dirty="0" err="1" smtClean="0"/>
              <a:t>Boardmaker</a:t>
            </a:r>
            <a:r>
              <a:rPr lang="en-US" dirty="0" smtClean="0"/>
              <a:t> Online</a:t>
            </a:r>
          </a:p>
          <a:p>
            <a:pPr lvl="1"/>
            <a:r>
              <a:rPr lang="en-US" dirty="0" err="1" smtClean="0"/>
              <a:t>Boardmaker</a:t>
            </a:r>
            <a:r>
              <a:rPr lang="en-US" dirty="0" smtClean="0"/>
              <a:t> </a:t>
            </a:r>
            <a:r>
              <a:rPr lang="en-US" dirty="0" smtClean="0"/>
              <a:t>Curriculum</a:t>
            </a:r>
          </a:p>
          <a:p>
            <a:pPr lvl="1"/>
            <a:r>
              <a:rPr lang="en-US" dirty="0" err="1" smtClean="0"/>
              <a:t>Boardmaker</a:t>
            </a:r>
            <a:r>
              <a:rPr lang="en-US" dirty="0" smtClean="0"/>
              <a:t> student app</a:t>
            </a:r>
            <a:endParaRPr lang="en-US" dirty="0"/>
          </a:p>
          <a:p>
            <a:pPr marL="361950" lvl="1" indent="0">
              <a:buNone/>
            </a:pPr>
            <a:endParaRPr lang="en-US" dirty="0" smtClean="0"/>
          </a:p>
          <a:p>
            <a:r>
              <a:rPr lang="en-US" dirty="0" err="1" smtClean="0"/>
              <a:t>Symbolmate</a:t>
            </a:r>
            <a:endParaRPr lang="en-US" dirty="0" smtClean="0"/>
          </a:p>
          <a:p>
            <a:pPr lvl="1"/>
            <a:r>
              <a:rPr lang="en-US" dirty="0" smtClean="0"/>
              <a:t>Symbol </a:t>
            </a:r>
            <a:r>
              <a:rPr lang="en-US" dirty="0" err="1" smtClean="0"/>
              <a:t>stix</a:t>
            </a:r>
            <a:r>
              <a:rPr lang="en-US" dirty="0" smtClean="0"/>
              <a:t> icons</a:t>
            </a:r>
            <a:endParaRPr lang="en-US" dirty="0" smtClean="0"/>
          </a:p>
          <a:p>
            <a:pPr lvl="1"/>
            <a:endParaRPr lang="en-US" dirty="0" smtClean="0"/>
          </a:p>
          <a:p>
            <a:r>
              <a:rPr lang="en-US" dirty="0" smtClean="0"/>
              <a:t>Measurement</a:t>
            </a:r>
            <a:endParaRPr lang="en-US" dirty="0"/>
          </a:p>
          <a:p>
            <a:pPr lvl="1"/>
            <a:r>
              <a:rPr lang="en-US" dirty="0"/>
              <a:t>Tobii gaze viewer</a:t>
            </a:r>
          </a:p>
          <a:p>
            <a:endParaRPr lang="en-US" dirty="0"/>
          </a:p>
        </p:txBody>
      </p:sp>
      <p:pic>
        <p:nvPicPr>
          <p:cNvPr id="6146" name="Picture 2" descr="Assess, understand and report the progress of an AAC us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2754" y="4464882"/>
            <a:ext cx="2588655" cy="197012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oardmak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4995" y="1168870"/>
            <a:ext cx="2602328" cy="169029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www.tobii.com/ImageVaultFiles/id_239/cf_60/SymbolMate-screenshot-get-creativ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7323" y="2758962"/>
            <a:ext cx="3896544" cy="1705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2748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2E846A6-F7B6-4197-891C-D48D34F2C185}" type="slidenum">
              <a:rPr lang="en-US" smtClean="0">
                <a:solidFill>
                  <a:srgbClr val="BABABA"/>
                </a:solidFill>
              </a:rPr>
              <a:pPr/>
              <a:t>5</a:t>
            </a:fld>
            <a:endParaRPr lang="en-US" dirty="0">
              <a:solidFill>
                <a:srgbClr val="BABABA"/>
              </a:solidFill>
            </a:endParaRPr>
          </a:p>
        </p:txBody>
      </p:sp>
      <p:sp>
        <p:nvSpPr>
          <p:cNvPr id="3" name="Title 2"/>
          <p:cNvSpPr>
            <a:spLocks noGrp="1"/>
          </p:cNvSpPr>
          <p:nvPr>
            <p:ph type="title"/>
          </p:nvPr>
        </p:nvSpPr>
        <p:spPr/>
        <p:txBody>
          <a:bodyPr/>
          <a:lstStyle/>
          <a:p>
            <a:r>
              <a:rPr lang="en-US" dirty="0" err="1" smtClean="0"/>
              <a:t>Tobiidynavox</a:t>
            </a:r>
            <a:r>
              <a:rPr lang="en-US" dirty="0" smtClean="0"/>
              <a:t> SGD </a:t>
            </a:r>
            <a:r>
              <a:rPr lang="en-US" dirty="0" smtClean="0"/>
              <a:t>Hardware</a:t>
            </a:r>
            <a:endParaRPr lang="en-US" dirty="0"/>
          </a:p>
        </p:txBody>
      </p:sp>
      <p:sp>
        <p:nvSpPr>
          <p:cNvPr id="4" name="Text Placeholder 3"/>
          <p:cNvSpPr>
            <a:spLocks noGrp="1"/>
          </p:cNvSpPr>
          <p:nvPr>
            <p:ph type="body" sz="quarter" idx="13"/>
          </p:nvPr>
        </p:nvSpPr>
        <p:spPr>
          <a:xfrm>
            <a:off x="616772" y="1371600"/>
            <a:ext cx="3337042" cy="4899662"/>
          </a:xfrm>
        </p:spPr>
        <p:txBody>
          <a:bodyPr>
            <a:normAutofit fontScale="85000" lnSpcReduction="20000"/>
          </a:bodyPr>
          <a:lstStyle/>
          <a:p>
            <a:r>
              <a:rPr lang="en-US" dirty="0" smtClean="0"/>
              <a:t>Static display</a:t>
            </a:r>
          </a:p>
          <a:p>
            <a:pPr lvl="1"/>
            <a:r>
              <a:rPr lang="en-US" dirty="0" smtClean="0"/>
              <a:t>S32 Touch</a:t>
            </a:r>
          </a:p>
          <a:p>
            <a:pPr lvl="1"/>
            <a:r>
              <a:rPr lang="en-US" dirty="0" smtClean="0"/>
              <a:t>S32 Scan</a:t>
            </a:r>
          </a:p>
          <a:p>
            <a:r>
              <a:rPr lang="en-US" dirty="0" smtClean="0"/>
              <a:t>Text to Speech</a:t>
            </a:r>
          </a:p>
          <a:p>
            <a:pPr lvl="1"/>
            <a:r>
              <a:rPr lang="en-US" dirty="0" err="1" smtClean="0"/>
              <a:t>Lightwriter</a:t>
            </a:r>
            <a:r>
              <a:rPr lang="en-US" dirty="0" smtClean="0"/>
              <a:t> SL40*</a:t>
            </a:r>
            <a:endParaRPr lang="en-US" dirty="0" smtClean="0"/>
          </a:p>
          <a:p>
            <a:r>
              <a:rPr lang="en-US" dirty="0" smtClean="0"/>
              <a:t>Dynamic Display</a:t>
            </a:r>
          </a:p>
          <a:p>
            <a:pPr lvl="1"/>
            <a:r>
              <a:rPr lang="en-US" dirty="0" smtClean="0"/>
              <a:t>M8</a:t>
            </a:r>
          </a:p>
          <a:p>
            <a:pPr lvl="1"/>
            <a:r>
              <a:rPr lang="en-US" dirty="0" smtClean="0"/>
              <a:t>T Series</a:t>
            </a:r>
          </a:p>
          <a:p>
            <a:pPr lvl="2"/>
            <a:r>
              <a:rPr lang="en-US" dirty="0" smtClean="0"/>
              <a:t>T7</a:t>
            </a:r>
            <a:endParaRPr lang="en-US" dirty="0" smtClean="0"/>
          </a:p>
          <a:p>
            <a:pPr lvl="2"/>
            <a:r>
              <a:rPr lang="en-US" dirty="0" smtClean="0"/>
              <a:t>T10</a:t>
            </a:r>
          </a:p>
          <a:p>
            <a:pPr lvl="2"/>
            <a:r>
              <a:rPr lang="en-US" dirty="0" smtClean="0"/>
              <a:t>T15</a:t>
            </a:r>
          </a:p>
          <a:p>
            <a:pPr lvl="1"/>
            <a:r>
              <a:rPr lang="en-US" dirty="0" smtClean="0"/>
              <a:t>I Series</a:t>
            </a:r>
          </a:p>
          <a:p>
            <a:pPr lvl="2"/>
            <a:r>
              <a:rPr lang="en-US" dirty="0" smtClean="0"/>
              <a:t>I12</a:t>
            </a:r>
          </a:p>
          <a:p>
            <a:pPr lvl="2"/>
            <a:r>
              <a:rPr lang="en-US" dirty="0" smtClean="0"/>
              <a:t>I15</a:t>
            </a:r>
          </a:p>
          <a:p>
            <a:pPr marL="0" indent="0">
              <a:buNone/>
            </a:pPr>
            <a:r>
              <a:rPr lang="en-US" dirty="0" smtClean="0"/>
              <a:t>Computer options</a:t>
            </a:r>
          </a:p>
          <a:p>
            <a:pPr lvl="1"/>
            <a:r>
              <a:rPr lang="en-US" dirty="0" smtClean="0"/>
              <a:t>PC Eye Go</a:t>
            </a:r>
          </a:p>
          <a:p>
            <a:pPr lvl="1"/>
            <a:r>
              <a:rPr lang="en-US" dirty="0" smtClean="0"/>
              <a:t>PC Eye Mobile</a:t>
            </a:r>
          </a:p>
          <a:p>
            <a:pPr lvl="1"/>
            <a:r>
              <a:rPr lang="en-US" dirty="0" smtClean="0"/>
              <a:t>PC </a:t>
            </a:r>
            <a:r>
              <a:rPr lang="en-US" dirty="0" smtClean="0"/>
              <a:t>Eye Explore</a:t>
            </a:r>
          </a:p>
          <a:p>
            <a:pPr marL="361950" lvl="1" indent="0" algn="r">
              <a:buNone/>
            </a:pPr>
            <a:endParaRPr lang="en-US" dirty="0" smtClean="0"/>
          </a:p>
          <a:p>
            <a:pPr marL="361950" lvl="1" indent="0" algn="r">
              <a:buNone/>
            </a:pPr>
            <a:r>
              <a:rPr lang="en-US" dirty="0" smtClean="0"/>
              <a:t>*Toby Churchill product</a:t>
            </a:r>
            <a:endParaRPr lang="en-US" dirty="0"/>
          </a:p>
        </p:txBody>
      </p:sp>
      <p:pic>
        <p:nvPicPr>
          <p:cNvPr id="5122" name="Picture 2" descr="S32 by Tobii Dynavo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0787" y="885579"/>
            <a:ext cx="2478006" cy="160954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CEye Go by Tobii Dynavo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9890" y="4744105"/>
            <a:ext cx="2044675" cy="132808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EyeMobile by Tobii Dynavox"/>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6341" y="4794640"/>
            <a:ext cx="2273361" cy="147662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PCEye Explo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5167" y="4744105"/>
            <a:ext cx="1965228" cy="1277399"/>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T10 by Tobii Dynavox"/>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6770" y="2559093"/>
            <a:ext cx="2213746" cy="1437901"/>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I-Series by Tobii Dynavox"/>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04802" y="2247402"/>
            <a:ext cx="3173483" cy="2061281"/>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6" descr="Image result for tobii m8"/>
          <p:cNvSpPr>
            <a:spLocks noChangeAspect="1" noChangeArrowheads="1"/>
          </p:cNvSpPr>
          <p:nvPr/>
        </p:nvSpPr>
        <p:spPr bwMode="auto">
          <a:xfrm>
            <a:off x="155574" y="-144463"/>
            <a:ext cx="1995197" cy="19952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8" descr="Image result for tobii m8"/>
          <p:cNvSpPr>
            <a:spLocks noChangeAspect="1" noChangeArrowheads="1"/>
          </p:cNvSpPr>
          <p:nvPr/>
        </p:nvSpPr>
        <p:spPr bwMode="auto">
          <a:xfrm>
            <a:off x="155575" y="-144463"/>
            <a:ext cx="2922476" cy="292248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8"/>
          <a:stretch>
            <a:fillRect/>
          </a:stretch>
        </p:blipFill>
        <p:spPr>
          <a:xfrm>
            <a:off x="3889890" y="2696960"/>
            <a:ext cx="1641794" cy="1162169"/>
          </a:xfrm>
          <a:prstGeom prst="rect">
            <a:avLst/>
          </a:prstGeom>
        </p:spPr>
      </p:pic>
    </p:spTree>
    <p:extLst>
      <p:ext uri="{BB962C8B-B14F-4D97-AF65-F5344CB8AC3E}">
        <p14:creationId xmlns:p14="http://schemas.microsoft.com/office/powerpoint/2010/main" val="4667237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Compass Content Team</a:t>
            </a:r>
            <a:endParaRPr lang="en-US" dirty="0"/>
          </a:p>
        </p:txBody>
      </p:sp>
      <p:sp>
        <p:nvSpPr>
          <p:cNvPr id="3" name="Content Placeholder 2"/>
          <p:cNvSpPr>
            <a:spLocks noGrp="1"/>
          </p:cNvSpPr>
          <p:nvPr>
            <p:ph idx="4294967295"/>
          </p:nvPr>
        </p:nvSpPr>
        <p:spPr>
          <a:xfrm>
            <a:off x="617356" y="1314001"/>
            <a:ext cx="8439150" cy="4729163"/>
          </a:xfrm>
          <a:prstGeom prst="rect">
            <a:avLst/>
          </a:prstGeom>
        </p:spPr>
        <p:txBody>
          <a:bodyPr>
            <a:normAutofit/>
          </a:bodyPr>
          <a:lstStyle/>
          <a:p>
            <a:r>
              <a:rPr lang="en-US" dirty="0" smtClean="0"/>
              <a:t>5 SLPs</a:t>
            </a:r>
          </a:p>
          <a:p>
            <a:pPr marL="457200" lvl="1" indent="0">
              <a:buNone/>
            </a:pPr>
            <a:endParaRPr lang="en-US" sz="1100" dirty="0"/>
          </a:p>
          <a:p>
            <a:r>
              <a:rPr lang="en-US" dirty="0" smtClean="0"/>
              <a:t>2 Technical Content Developers</a:t>
            </a:r>
          </a:p>
          <a:p>
            <a:pPr marL="457200" lvl="1" indent="0">
              <a:buNone/>
            </a:pPr>
            <a:endParaRPr lang="en-US" sz="600" dirty="0"/>
          </a:p>
          <a:p>
            <a:r>
              <a:rPr lang="en-US" dirty="0" smtClean="0"/>
              <a:t>1 UI designer</a:t>
            </a:r>
          </a:p>
          <a:p>
            <a:endParaRPr lang="en-US" sz="1100" dirty="0"/>
          </a:p>
          <a:p>
            <a:pPr marL="0" indent="0" algn="ctr">
              <a:buNone/>
            </a:pPr>
            <a:r>
              <a:rPr lang="en-US" dirty="0" smtClean="0"/>
              <a:t>This team works directly with the software team to build content and define features</a:t>
            </a:r>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2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03946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obiidynavox.com/wp-content/uploads/2015/04/my-tbd-flowchar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586" y="1041808"/>
            <a:ext cx="10328440" cy="517601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92E846A6-F7B6-4197-891C-D48D34F2C185}" type="slidenum">
              <a:rPr lang="en-US" smtClean="0">
                <a:solidFill>
                  <a:srgbClr val="BABABA"/>
                </a:solidFill>
              </a:rPr>
              <a:pPr/>
              <a:t>7</a:t>
            </a:fld>
            <a:endParaRPr lang="en-US" dirty="0">
              <a:solidFill>
                <a:srgbClr val="BABABA"/>
              </a:solidFill>
            </a:endParaRPr>
          </a:p>
        </p:txBody>
      </p:sp>
      <p:sp>
        <p:nvSpPr>
          <p:cNvPr id="3" name="Title 2"/>
          <p:cNvSpPr>
            <a:spLocks noGrp="1"/>
          </p:cNvSpPr>
          <p:nvPr>
            <p:ph type="title"/>
          </p:nvPr>
        </p:nvSpPr>
        <p:spPr/>
        <p:txBody>
          <a:bodyPr/>
          <a:lstStyle/>
          <a:p>
            <a:r>
              <a:rPr lang="en-US" dirty="0" smtClean="0"/>
              <a:t>Compass: Communication Environment</a:t>
            </a:r>
            <a:endParaRPr lang="en-US" dirty="0"/>
          </a:p>
        </p:txBody>
      </p:sp>
    </p:spTree>
    <p:extLst>
      <p:ext uri="{BB962C8B-B14F-4D97-AF65-F5344CB8AC3E}">
        <p14:creationId xmlns:p14="http://schemas.microsoft.com/office/powerpoint/2010/main" val="11042559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2E846A6-F7B6-4197-891C-D48D34F2C185}" type="slidenum">
              <a:rPr lang="en-US" smtClean="0">
                <a:solidFill>
                  <a:srgbClr val="BABABA"/>
                </a:solidFill>
              </a:rPr>
              <a:pPr/>
              <a:t>8</a:t>
            </a:fld>
            <a:endParaRPr lang="en-US" dirty="0">
              <a:solidFill>
                <a:srgbClr val="BABABA"/>
              </a:solidFill>
            </a:endParaRPr>
          </a:p>
        </p:txBody>
      </p:sp>
      <p:sp>
        <p:nvSpPr>
          <p:cNvPr id="3" name="Title 2"/>
          <p:cNvSpPr>
            <a:spLocks noGrp="1"/>
          </p:cNvSpPr>
          <p:nvPr>
            <p:ph type="title"/>
          </p:nvPr>
        </p:nvSpPr>
        <p:spPr/>
        <p:txBody>
          <a:bodyPr/>
          <a:lstStyle/>
          <a:p>
            <a:r>
              <a:rPr lang="en-US" dirty="0" smtClean="0"/>
              <a:t>Compass Connect I Pad app</a:t>
            </a:r>
            <a:endParaRPr lang="en-US" dirty="0"/>
          </a:p>
        </p:txBody>
      </p:sp>
      <p:sp>
        <p:nvSpPr>
          <p:cNvPr id="4" name="Text Placeholder 3"/>
          <p:cNvSpPr>
            <a:spLocks noGrp="1"/>
          </p:cNvSpPr>
          <p:nvPr>
            <p:ph type="body" sz="quarter" idx="13"/>
          </p:nvPr>
        </p:nvSpPr>
        <p:spPr>
          <a:xfrm>
            <a:off x="616772" y="1371600"/>
            <a:ext cx="3978088" cy="4700588"/>
          </a:xfrm>
        </p:spPr>
        <p:txBody>
          <a:bodyPr>
            <a:normAutofit fontScale="77500" lnSpcReduction="20000"/>
          </a:bodyPr>
          <a:lstStyle/>
          <a:p>
            <a:r>
              <a:rPr lang="en-US" dirty="0" smtClean="0"/>
              <a:t>Options</a:t>
            </a:r>
          </a:p>
          <a:p>
            <a:endParaRPr lang="en-US" dirty="0"/>
          </a:p>
          <a:p>
            <a:r>
              <a:rPr lang="en-US" dirty="0" smtClean="0"/>
              <a:t>Compass for Professionals</a:t>
            </a:r>
          </a:p>
          <a:p>
            <a:pPr lvl="1"/>
            <a:r>
              <a:rPr lang="en-US" dirty="0" smtClean="0"/>
              <a:t>FREE!!</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dirty="0"/>
              <a:t>http://www.tobiidynavox.com/compass-app-overview/</a:t>
            </a:r>
          </a:p>
        </p:txBody>
      </p:sp>
      <p:pic>
        <p:nvPicPr>
          <p:cNvPr id="5" name="Picture 4"/>
          <p:cNvPicPr>
            <a:picLocks noChangeAspect="1"/>
          </p:cNvPicPr>
          <p:nvPr/>
        </p:nvPicPr>
        <p:blipFill>
          <a:blip r:embed="rId2"/>
          <a:stretch>
            <a:fillRect/>
          </a:stretch>
        </p:blipFill>
        <p:spPr>
          <a:xfrm>
            <a:off x="6645499" y="0"/>
            <a:ext cx="5546501" cy="6087892"/>
          </a:xfrm>
          <a:prstGeom prst="rect">
            <a:avLst/>
          </a:prstGeom>
        </p:spPr>
      </p:pic>
    </p:spTree>
    <p:extLst>
      <p:ext uri="{BB962C8B-B14F-4D97-AF65-F5344CB8AC3E}">
        <p14:creationId xmlns:p14="http://schemas.microsoft.com/office/powerpoint/2010/main" val="38378015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2E846A6-F7B6-4197-891C-D48D34F2C185}" type="slidenum">
              <a:rPr lang="en-US" smtClean="0">
                <a:solidFill>
                  <a:srgbClr val="BABABA"/>
                </a:solidFill>
              </a:rPr>
              <a:pPr/>
              <a:t>9</a:t>
            </a:fld>
            <a:endParaRPr lang="en-US" dirty="0">
              <a:solidFill>
                <a:srgbClr val="BABABA"/>
              </a:solidFill>
            </a:endParaRPr>
          </a:p>
        </p:txBody>
      </p:sp>
      <p:sp>
        <p:nvSpPr>
          <p:cNvPr id="3" name="Title 2"/>
          <p:cNvSpPr>
            <a:spLocks noGrp="1"/>
          </p:cNvSpPr>
          <p:nvPr>
            <p:ph type="title"/>
          </p:nvPr>
        </p:nvSpPr>
        <p:spPr/>
        <p:txBody>
          <a:bodyPr/>
          <a:lstStyle/>
          <a:p>
            <a:r>
              <a:rPr lang="en-US" dirty="0" smtClean="0"/>
              <a:t>Mytobiidynavox.com</a:t>
            </a:r>
            <a:endParaRPr lang="en-US" dirty="0"/>
          </a:p>
        </p:txBody>
      </p:sp>
      <p:sp>
        <p:nvSpPr>
          <p:cNvPr id="4" name="Text Placeholder 3"/>
          <p:cNvSpPr>
            <a:spLocks noGrp="1"/>
          </p:cNvSpPr>
          <p:nvPr>
            <p:ph type="body" sz="quarter" idx="13"/>
          </p:nvPr>
        </p:nvSpPr>
        <p:spPr/>
        <p:txBody>
          <a:bodyPr>
            <a:normAutofit/>
          </a:bodyPr>
          <a:lstStyle/>
          <a:p>
            <a:r>
              <a:rPr lang="en-US" dirty="0" smtClean="0"/>
              <a:t>30 day free trial for anyone</a:t>
            </a:r>
          </a:p>
          <a:p>
            <a:r>
              <a:rPr lang="en-US" dirty="0" smtClean="0"/>
              <a:t>6 month renewable trial for SLP’s using ASHA number</a:t>
            </a:r>
          </a:p>
          <a:p>
            <a:pPr lvl="1"/>
            <a:r>
              <a:rPr lang="en-US" dirty="0" smtClean="0"/>
              <a:t>Includes Standard and Premium Page sets</a:t>
            </a:r>
          </a:p>
          <a:p>
            <a:pPr lvl="1"/>
            <a:r>
              <a:rPr lang="en-US" dirty="0" smtClean="0"/>
              <a:t>Includes free Compass Connect I </a:t>
            </a:r>
            <a:r>
              <a:rPr lang="en-US" dirty="0"/>
              <a:t>P</a:t>
            </a:r>
            <a:r>
              <a:rPr lang="en-US" dirty="0" smtClean="0"/>
              <a:t>ad app</a:t>
            </a:r>
          </a:p>
          <a:p>
            <a:r>
              <a:rPr lang="en-US" dirty="0" smtClean="0"/>
              <a:t>Additional support resources</a:t>
            </a:r>
          </a:p>
          <a:p>
            <a:pPr lvl="1"/>
            <a:r>
              <a:rPr lang="en-US" dirty="0"/>
              <a:t>Videos </a:t>
            </a:r>
          </a:p>
          <a:p>
            <a:pPr lvl="1"/>
            <a:r>
              <a:rPr lang="en-US" dirty="0"/>
              <a:t>Evaluation tools</a:t>
            </a:r>
          </a:p>
          <a:p>
            <a:pPr lvl="1"/>
            <a:r>
              <a:rPr lang="en-US" dirty="0"/>
              <a:t>Sample lesson plans</a:t>
            </a:r>
          </a:p>
          <a:p>
            <a:pPr lvl="1"/>
            <a:r>
              <a:rPr lang="en-US" dirty="0"/>
              <a:t>Sample therapy plans</a:t>
            </a:r>
          </a:p>
          <a:p>
            <a:pPr lvl="1"/>
            <a:r>
              <a:rPr lang="en-US" dirty="0"/>
              <a:t>Research </a:t>
            </a:r>
          </a:p>
          <a:p>
            <a:pPr lvl="1"/>
            <a:r>
              <a:rPr lang="en-US" dirty="0"/>
              <a:t>Community</a:t>
            </a:r>
          </a:p>
          <a:p>
            <a:endParaRPr lang="en-US" dirty="0"/>
          </a:p>
        </p:txBody>
      </p:sp>
      <p:pic>
        <p:nvPicPr>
          <p:cNvPr id="5" name="Picture 4"/>
          <p:cNvPicPr>
            <a:picLocks noChangeAspect="1"/>
          </p:cNvPicPr>
          <p:nvPr/>
        </p:nvPicPr>
        <p:blipFill>
          <a:blip r:embed="rId2"/>
          <a:stretch>
            <a:fillRect/>
          </a:stretch>
        </p:blipFill>
        <p:spPr>
          <a:xfrm>
            <a:off x="6287656" y="2824680"/>
            <a:ext cx="1548518" cy="1981372"/>
          </a:xfrm>
          <a:prstGeom prst="rect">
            <a:avLst/>
          </a:prstGeom>
        </p:spPr>
      </p:pic>
      <p:pic>
        <p:nvPicPr>
          <p:cNvPr id="6" name="Picture 5"/>
          <p:cNvPicPr>
            <a:picLocks noChangeAspect="1"/>
          </p:cNvPicPr>
          <p:nvPr/>
        </p:nvPicPr>
        <p:blipFill>
          <a:blip r:embed="rId3"/>
          <a:stretch>
            <a:fillRect/>
          </a:stretch>
        </p:blipFill>
        <p:spPr>
          <a:xfrm>
            <a:off x="8410770" y="3983779"/>
            <a:ext cx="2548349" cy="1981372"/>
          </a:xfrm>
          <a:prstGeom prst="rect">
            <a:avLst/>
          </a:prstGeom>
        </p:spPr>
      </p:pic>
    </p:spTree>
    <p:extLst>
      <p:ext uri="{BB962C8B-B14F-4D97-AF65-F5344CB8AC3E}">
        <p14:creationId xmlns:p14="http://schemas.microsoft.com/office/powerpoint/2010/main" val="90410185"/>
      </p:ext>
    </p:extLst>
  </p:cSld>
  <p:clrMapOvr>
    <a:masterClrMapping/>
  </p:clrMapOvr>
</p:sld>
</file>

<file path=ppt/theme/theme1.xml><?xml version="1.0" encoding="utf-8"?>
<a:theme xmlns:a="http://schemas.openxmlformats.org/drawingml/2006/main" name="1_Tobii Corporate Template">
  <a:themeElements>
    <a:clrScheme name="Tobii Dynavox">
      <a:dk1>
        <a:srgbClr val="0E103E"/>
      </a:dk1>
      <a:lt1>
        <a:sysClr val="window" lastClr="FFFFFF"/>
      </a:lt1>
      <a:dk2>
        <a:srgbClr val="5F5F5F"/>
      </a:dk2>
      <a:lt2>
        <a:srgbClr val="BABABA"/>
      </a:lt2>
      <a:accent1>
        <a:srgbClr val="00AC66"/>
      </a:accent1>
      <a:accent2>
        <a:srgbClr val="008759"/>
      </a:accent2>
      <a:accent3>
        <a:srgbClr val="ACE9A6"/>
      </a:accent3>
      <a:accent4>
        <a:srgbClr val="B3B3B3"/>
      </a:accent4>
      <a:accent5>
        <a:srgbClr val="90B6E1"/>
      </a:accent5>
      <a:accent6>
        <a:srgbClr val="414042"/>
      </a:accent6>
      <a:hlink>
        <a:srgbClr val="86B9FF"/>
      </a:hlink>
      <a:folHlink>
        <a:srgbClr val="4D53D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2">
            <a:lumMod val="20000"/>
            <a:lumOff val="80000"/>
          </a:schemeClr>
        </a:solidFill>
        <a:ln w="3175" cap="flat" cmpd="sng" algn="ctr">
          <a:solidFill>
            <a:schemeClr val="tx1"/>
          </a:solidFill>
          <a:prstDash val="solid"/>
          <a:round/>
          <a:headEnd type="none" w="med" len="med"/>
          <a:tailEnd type="none" w="med" len="med"/>
        </a:ln>
        <a:effectLst/>
        <a:extLst/>
      </a:spPr>
      <a:bodyPr vert="horz" wrap="square" lIns="36000" tIns="36000" rIns="36000" bIns="36000" numCol="1" rtlCol="0" anchor="ctr" anchorCtr="0" compatLnSpc="1">
        <a:prstTxWarp prst="textNoShape">
          <a:avLst/>
        </a:prstTxWarp>
      </a:bodyPr>
      <a:lstStyle>
        <a:defPPr algn="ctr">
          <a:lnSpc>
            <a:spcPct val="95000"/>
          </a:lnSpc>
          <a:spcBef>
            <a:spcPts val="1200"/>
          </a:spcBef>
          <a:buClr>
            <a:srgbClr val="004990"/>
          </a:buClr>
          <a:buSzPct val="110000"/>
          <a:defRPr sz="2000" dirty="0" smtClean="0">
            <a:solidFill>
              <a:srgbClr val="4D4D4D"/>
            </a:solidFill>
          </a:defRPr>
        </a:defPPr>
      </a:lstStyle>
    </a:spDef>
    <a:txDef>
      <a:spPr>
        <a:noFill/>
      </a:spPr>
      <a:bodyPr wrap="none" rtlCol="0">
        <a:spAutoFit/>
      </a:bodyPr>
      <a:lstStyle>
        <a:defPPr>
          <a:lnSpc>
            <a:spcPct val="95000"/>
          </a:lnSpc>
          <a:spcBef>
            <a:spcPts val="900"/>
          </a:spcBef>
          <a:spcAft>
            <a:spcPts val="600"/>
          </a:spcAft>
          <a:defRPr dirty="0" smtClean="0">
            <a:solidFill>
              <a:srgbClr val="3F3F3F"/>
            </a:solidFill>
          </a:defRPr>
        </a:defPPr>
      </a:lstStyle>
    </a:txDef>
  </a:objectDefaults>
  <a:extraClrSchemeLst/>
  <a:extLst>
    <a:ext uri="{05A4C25C-085E-4340-85A3-A5531E510DB2}">
      <thm15:themeFamily xmlns:thm15="http://schemas.microsoft.com/office/thememl/2012/main" name="Tobii_Template_4x3 - åsa 18 dec -14" id="{71E0DD56-C80C-4A1E-8C9C-258C2971FF93}" vid="{E6379821-8D9D-49A7-AFBB-A0AC86F42489}"/>
    </a:ext>
  </a:extLst>
</a:theme>
</file>

<file path=ppt/theme/theme2.xml><?xml version="1.0" encoding="utf-8"?>
<a:theme xmlns:a="http://schemas.openxmlformats.org/drawingml/2006/main" name="2_Tobii Corporate Template">
  <a:themeElements>
    <a:clrScheme name="Tobii Dynavox">
      <a:dk1>
        <a:srgbClr val="0E103E"/>
      </a:dk1>
      <a:lt1>
        <a:sysClr val="window" lastClr="FFFFFF"/>
      </a:lt1>
      <a:dk2>
        <a:srgbClr val="5F5F5F"/>
      </a:dk2>
      <a:lt2>
        <a:srgbClr val="BABABA"/>
      </a:lt2>
      <a:accent1>
        <a:srgbClr val="00AC66"/>
      </a:accent1>
      <a:accent2>
        <a:srgbClr val="008759"/>
      </a:accent2>
      <a:accent3>
        <a:srgbClr val="ACE9A6"/>
      </a:accent3>
      <a:accent4>
        <a:srgbClr val="B3B3B3"/>
      </a:accent4>
      <a:accent5>
        <a:srgbClr val="90B6E1"/>
      </a:accent5>
      <a:accent6>
        <a:srgbClr val="414042"/>
      </a:accent6>
      <a:hlink>
        <a:srgbClr val="86B9FF"/>
      </a:hlink>
      <a:folHlink>
        <a:srgbClr val="4D53D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2">
            <a:lumMod val="20000"/>
            <a:lumOff val="80000"/>
          </a:schemeClr>
        </a:solidFill>
        <a:ln w="3175" cap="flat" cmpd="sng" algn="ctr">
          <a:solidFill>
            <a:schemeClr val="tx1"/>
          </a:solidFill>
          <a:prstDash val="solid"/>
          <a:round/>
          <a:headEnd type="none" w="med" len="med"/>
          <a:tailEnd type="none" w="med" len="med"/>
        </a:ln>
        <a:effectLst/>
        <a:extLst/>
      </a:spPr>
      <a:bodyPr vert="horz" wrap="square" lIns="36000" tIns="36000" rIns="36000" bIns="36000" numCol="1" rtlCol="0" anchor="ctr" anchorCtr="0" compatLnSpc="1">
        <a:prstTxWarp prst="textNoShape">
          <a:avLst/>
        </a:prstTxWarp>
      </a:bodyPr>
      <a:lstStyle>
        <a:defPPr algn="ctr">
          <a:lnSpc>
            <a:spcPct val="95000"/>
          </a:lnSpc>
          <a:spcBef>
            <a:spcPts val="1200"/>
          </a:spcBef>
          <a:buClr>
            <a:srgbClr val="004990"/>
          </a:buClr>
          <a:buSzPct val="110000"/>
          <a:defRPr sz="2000" dirty="0" smtClean="0">
            <a:solidFill>
              <a:srgbClr val="4D4D4D"/>
            </a:solidFill>
          </a:defRPr>
        </a:defPPr>
      </a:lstStyle>
    </a:spDef>
    <a:txDef>
      <a:spPr>
        <a:noFill/>
      </a:spPr>
      <a:bodyPr wrap="none" rtlCol="0">
        <a:spAutoFit/>
      </a:bodyPr>
      <a:lstStyle>
        <a:defPPr>
          <a:lnSpc>
            <a:spcPct val="95000"/>
          </a:lnSpc>
          <a:spcBef>
            <a:spcPts val="900"/>
          </a:spcBef>
          <a:spcAft>
            <a:spcPts val="600"/>
          </a:spcAft>
          <a:defRPr dirty="0" smtClean="0">
            <a:solidFill>
              <a:srgbClr val="3F3F3F"/>
            </a:solidFill>
          </a:defRPr>
        </a:defPPr>
      </a:lstStyle>
    </a:txDef>
  </a:objectDefaults>
  <a:extraClrSchemeLst/>
  <a:extLst>
    <a:ext uri="{05A4C25C-085E-4340-85A3-A5531E510DB2}">
      <thm15:themeFamily xmlns:thm15="http://schemas.microsoft.com/office/thememl/2012/main" name="Tobii_Template_4x3 - åsa 18 dec -14" id="{71E0DD56-C80C-4A1E-8C9C-258C2971FF93}" vid="{E6379821-8D9D-49A7-AFBB-A0AC86F4248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4419</TotalTime>
  <Words>818</Words>
  <Application>Microsoft Office PowerPoint</Application>
  <PresentationFormat>Widescreen</PresentationFormat>
  <Paragraphs>235</Paragraphs>
  <Slides>24</Slides>
  <Notes>6</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24</vt:i4>
      </vt:variant>
    </vt:vector>
  </HeadingPairs>
  <TitlesOfParts>
    <vt:vector size="29" baseType="lpstr">
      <vt:lpstr>Arial</vt:lpstr>
      <vt:lpstr>Calibri</vt:lpstr>
      <vt:lpstr>Calibri Light</vt:lpstr>
      <vt:lpstr>1_Tobii Corporate Template</vt:lpstr>
      <vt:lpstr>2_Tobii Corporate Template</vt:lpstr>
      <vt:lpstr>Tobii + Dynavox =  Great Options to Help Students Communicate</vt:lpstr>
      <vt:lpstr>Tobii merges with Dynavox: May 2014</vt:lpstr>
      <vt:lpstr>Software: Communication (vocabulary) Options</vt:lpstr>
      <vt:lpstr>Software: Education and Support</vt:lpstr>
      <vt:lpstr>Tobiidynavox SGD Hardware</vt:lpstr>
      <vt:lpstr>Compass Content Team</vt:lpstr>
      <vt:lpstr>Compass: Communication Environment</vt:lpstr>
      <vt:lpstr>Compass Connect I Pad app</vt:lpstr>
      <vt:lpstr>Mytobiidynavox.com</vt:lpstr>
      <vt:lpstr>Compass: Standard Page Sets</vt:lpstr>
      <vt:lpstr>Compass: Premium Page Sets</vt:lpstr>
      <vt:lpstr>Compass: Communication Tools</vt:lpstr>
      <vt:lpstr>Compass: Communication Supports</vt:lpstr>
      <vt:lpstr>Compass: Communication Behavior Supports</vt:lpstr>
      <vt:lpstr>Questions? Now lets talk eye gaze!</vt:lpstr>
      <vt:lpstr>Eye Tracking vs. Eye Control &amp; Gaze Interaction </vt:lpstr>
      <vt:lpstr>Eye Control</vt:lpstr>
      <vt:lpstr>Eye Control</vt:lpstr>
      <vt:lpstr>Eye Tracking</vt:lpstr>
      <vt:lpstr>How eye tracking works</vt:lpstr>
      <vt:lpstr>Eye control is “just” an access method. Questions to ask:</vt:lpstr>
      <vt:lpstr>Positioning is everything!</vt:lpstr>
      <vt:lpstr>Practice!</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Adaptive SGD and Computer access</dc:title>
  <dc:creator>Dan Lipka</dc:creator>
  <cp:lastModifiedBy>Dan Lipka</cp:lastModifiedBy>
  <cp:revision>45</cp:revision>
  <cp:lastPrinted>2015-04-10T04:15:33Z</cp:lastPrinted>
  <dcterms:created xsi:type="dcterms:W3CDTF">2015-04-08T04:19:15Z</dcterms:created>
  <dcterms:modified xsi:type="dcterms:W3CDTF">2015-04-23T01:59:00Z</dcterms:modified>
</cp:coreProperties>
</file>